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0E71C-6A27-4BED-92AE-DE7DE5EF8F0C}" v="71" dt="2024-09-25T15:02:5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76.png"/><Relationship Id="rId7" Type="http://schemas.openxmlformats.org/officeDocument/2006/relationships/image" Target="../media/image65.png"/><Relationship Id="rId12" Type="http://schemas.openxmlformats.org/officeDocument/2006/relationships/image" Target="../media/image81.sv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52.svg"/><Relationship Id="rId11" Type="http://schemas.openxmlformats.org/officeDocument/2006/relationships/image" Target="../media/image80.png"/><Relationship Id="rId5" Type="http://schemas.openxmlformats.org/officeDocument/2006/relationships/image" Target="../media/image51.png"/><Relationship Id="rId10" Type="http://schemas.openxmlformats.org/officeDocument/2006/relationships/image" Target="../media/image79.svg"/><Relationship Id="rId4" Type="http://schemas.openxmlformats.org/officeDocument/2006/relationships/image" Target="../media/image77.svg"/><Relationship Id="rId9" Type="http://schemas.openxmlformats.org/officeDocument/2006/relationships/image" Target="../media/image78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9.png"/><Relationship Id="rId7" Type="http://schemas.openxmlformats.org/officeDocument/2006/relationships/image" Target="../media/image55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60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6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4.svg"/><Relationship Id="rId9" Type="http://schemas.openxmlformats.org/officeDocument/2006/relationships/image" Target="../media/image3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50.svg"/><Relationship Id="rId11" Type="http://schemas.openxmlformats.org/officeDocument/2006/relationships/image" Target="../media/image69.png"/><Relationship Id="rId5" Type="http://schemas.openxmlformats.org/officeDocument/2006/relationships/image" Target="../media/image49.png"/><Relationship Id="rId10" Type="http://schemas.openxmlformats.org/officeDocument/2006/relationships/image" Target="../media/image68.svg"/><Relationship Id="rId4" Type="http://schemas.openxmlformats.org/officeDocument/2006/relationships/image" Target="../media/image64.svg"/><Relationship Id="rId9" Type="http://schemas.openxmlformats.org/officeDocument/2006/relationships/image" Target="../media/image6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76.png"/><Relationship Id="rId7" Type="http://schemas.openxmlformats.org/officeDocument/2006/relationships/image" Target="../media/image65.png"/><Relationship Id="rId12" Type="http://schemas.openxmlformats.org/officeDocument/2006/relationships/image" Target="../media/image81.sv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52.svg"/><Relationship Id="rId11" Type="http://schemas.openxmlformats.org/officeDocument/2006/relationships/image" Target="../media/image80.png"/><Relationship Id="rId5" Type="http://schemas.openxmlformats.org/officeDocument/2006/relationships/image" Target="../media/image51.png"/><Relationship Id="rId10" Type="http://schemas.openxmlformats.org/officeDocument/2006/relationships/image" Target="../media/image79.svg"/><Relationship Id="rId4" Type="http://schemas.openxmlformats.org/officeDocument/2006/relationships/image" Target="../media/image77.svg"/><Relationship Id="rId9" Type="http://schemas.openxmlformats.org/officeDocument/2006/relationships/image" Target="../media/image78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9.png"/><Relationship Id="rId7" Type="http://schemas.openxmlformats.org/officeDocument/2006/relationships/image" Target="../media/image55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60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6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6" Type="http://schemas.openxmlformats.org/officeDocument/2006/relationships/image" Target="../media/image29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4.svg"/><Relationship Id="rId9" Type="http://schemas.openxmlformats.org/officeDocument/2006/relationships/image" Target="../media/image3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50.svg"/><Relationship Id="rId11" Type="http://schemas.openxmlformats.org/officeDocument/2006/relationships/image" Target="../media/image69.png"/><Relationship Id="rId5" Type="http://schemas.openxmlformats.org/officeDocument/2006/relationships/image" Target="../media/image49.png"/><Relationship Id="rId10" Type="http://schemas.openxmlformats.org/officeDocument/2006/relationships/image" Target="../media/image68.svg"/><Relationship Id="rId4" Type="http://schemas.openxmlformats.org/officeDocument/2006/relationships/image" Target="../media/image64.svg"/><Relationship Id="rId9" Type="http://schemas.openxmlformats.org/officeDocument/2006/relationships/image" Target="../media/image6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88D61-897F-4AB9-8553-1F743C141B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867827-7C1D-41A9-97B3-BD31697CA966}">
      <dgm:prSet/>
      <dgm:spPr/>
      <dgm:t>
        <a:bodyPr/>
        <a:lstStyle/>
        <a:p>
          <a:r>
            <a:rPr lang="en-US"/>
            <a:t>Current Issues in Telemedicine:</a:t>
          </a:r>
        </a:p>
      </dgm:t>
    </dgm:pt>
    <dgm:pt modelId="{BEB3C94A-CB9D-43E9-A1FA-0ADDD4EC0F29}" type="parTrans" cxnId="{39AC72E8-FCA5-4754-9E37-F08FD0684FF1}">
      <dgm:prSet/>
      <dgm:spPr/>
      <dgm:t>
        <a:bodyPr/>
        <a:lstStyle/>
        <a:p>
          <a:endParaRPr lang="en-US"/>
        </a:p>
      </dgm:t>
    </dgm:pt>
    <dgm:pt modelId="{ADC1D58D-E7FE-4759-9863-40D9F4449D41}" type="sibTrans" cxnId="{39AC72E8-FCA5-4754-9E37-F08FD0684FF1}">
      <dgm:prSet/>
      <dgm:spPr/>
      <dgm:t>
        <a:bodyPr/>
        <a:lstStyle/>
        <a:p>
          <a:endParaRPr lang="en-US"/>
        </a:p>
      </dgm:t>
    </dgm:pt>
    <dgm:pt modelId="{4DE5CD53-D6FB-43B3-98F4-441F2F495789}">
      <dgm:prSet/>
      <dgm:spPr/>
      <dgm:t>
        <a:bodyPr/>
        <a:lstStyle/>
        <a:p>
          <a:r>
            <a:rPr lang="en-US"/>
            <a:t>- Security vulnerabilities in medical data sharing</a:t>
          </a:r>
        </a:p>
      </dgm:t>
    </dgm:pt>
    <dgm:pt modelId="{9E3382AC-43FD-455D-A934-E7A7E47B9CF2}" type="parTrans" cxnId="{B3A3C076-B55B-4E9D-88F7-854BB2988410}">
      <dgm:prSet/>
      <dgm:spPr/>
      <dgm:t>
        <a:bodyPr/>
        <a:lstStyle/>
        <a:p>
          <a:endParaRPr lang="en-US"/>
        </a:p>
      </dgm:t>
    </dgm:pt>
    <dgm:pt modelId="{728392C2-F412-418D-8209-5880E4905297}" type="sibTrans" cxnId="{B3A3C076-B55B-4E9D-88F7-854BB2988410}">
      <dgm:prSet/>
      <dgm:spPr/>
      <dgm:t>
        <a:bodyPr/>
        <a:lstStyle/>
        <a:p>
          <a:endParaRPr lang="en-US"/>
        </a:p>
      </dgm:t>
    </dgm:pt>
    <dgm:pt modelId="{E88E296A-D4B9-45D7-88B6-661ED0582141}">
      <dgm:prSet/>
      <dgm:spPr/>
      <dgm:t>
        <a:bodyPr/>
        <a:lstStyle/>
        <a:p>
          <a:r>
            <a:rPr lang="en-US"/>
            <a:t>- Lack of transparency and control over patient data</a:t>
          </a:r>
        </a:p>
      </dgm:t>
    </dgm:pt>
    <dgm:pt modelId="{4F968399-FBD2-45EC-8FA8-B47C5946041F}" type="parTrans" cxnId="{E57C487A-C5C4-4D0A-9992-0520444DB0E1}">
      <dgm:prSet/>
      <dgm:spPr/>
      <dgm:t>
        <a:bodyPr/>
        <a:lstStyle/>
        <a:p>
          <a:endParaRPr lang="en-US"/>
        </a:p>
      </dgm:t>
    </dgm:pt>
    <dgm:pt modelId="{292E51E9-E645-4953-AB81-2131992D2B7D}" type="sibTrans" cxnId="{E57C487A-C5C4-4D0A-9992-0520444DB0E1}">
      <dgm:prSet/>
      <dgm:spPr/>
      <dgm:t>
        <a:bodyPr/>
        <a:lstStyle/>
        <a:p>
          <a:endParaRPr lang="en-US"/>
        </a:p>
      </dgm:t>
    </dgm:pt>
    <dgm:pt modelId="{2DB2220A-58FE-4CB9-A071-7E9C748870F7}">
      <dgm:prSet/>
      <dgm:spPr/>
      <dgm:t>
        <a:bodyPr/>
        <a:lstStyle/>
        <a:p>
          <a:r>
            <a:rPr lang="en-US"/>
            <a:t>- Centralized systems prone to data breaches</a:t>
          </a:r>
        </a:p>
      </dgm:t>
    </dgm:pt>
    <dgm:pt modelId="{93366512-4FC1-4F90-8F0A-77C195D49631}" type="parTrans" cxnId="{21561332-7145-48F1-A179-802B14953A52}">
      <dgm:prSet/>
      <dgm:spPr/>
      <dgm:t>
        <a:bodyPr/>
        <a:lstStyle/>
        <a:p>
          <a:endParaRPr lang="en-US"/>
        </a:p>
      </dgm:t>
    </dgm:pt>
    <dgm:pt modelId="{F86D9721-D6CE-4069-B48B-3D8C733DFD03}" type="sibTrans" cxnId="{21561332-7145-48F1-A179-802B14953A52}">
      <dgm:prSet/>
      <dgm:spPr/>
      <dgm:t>
        <a:bodyPr/>
        <a:lstStyle/>
        <a:p>
          <a:endParaRPr lang="en-US"/>
        </a:p>
      </dgm:t>
    </dgm:pt>
    <dgm:pt modelId="{0738731D-8D91-498F-B76E-F706A36BBEA1}">
      <dgm:prSet/>
      <dgm:spPr/>
      <dgm:t>
        <a:bodyPr/>
        <a:lstStyle/>
        <a:p>
          <a:r>
            <a:rPr lang="en-US"/>
            <a:t>- Unclear ownership of medical records in telemedicine platforms</a:t>
          </a:r>
        </a:p>
      </dgm:t>
    </dgm:pt>
    <dgm:pt modelId="{F54AAE9B-A68C-4BA7-B0F3-B7BE01788349}" type="parTrans" cxnId="{20E582FA-2AB8-4E69-AAD3-4E2FCBF43257}">
      <dgm:prSet/>
      <dgm:spPr/>
      <dgm:t>
        <a:bodyPr/>
        <a:lstStyle/>
        <a:p>
          <a:endParaRPr lang="en-US"/>
        </a:p>
      </dgm:t>
    </dgm:pt>
    <dgm:pt modelId="{1705E192-9801-41CA-A870-9D0ED2E169D3}" type="sibTrans" cxnId="{20E582FA-2AB8-4E69-AAD3-4E2FCBF43257}">
      <dgm:prSet/>
      <dgm:spPr/>
      <dgm:t>
        <a:bodyPr/>
        <a:lstStyle/>
        <a:p>
          <a:endParaRPr lang="en-US"/>
        </a:p>
      </dgm:t>
    </dgm:pt>
    <dgm:pt modelId="{3DDFDC5A-ED10-4CB4-BDED-AA6B38DB08A1}">
      <dgm:prSet/>
      <dgm:spPr/>
      <dgm:t>
        <a:bodyPr/>
        <a:lstStyle/>
        <a:p>
          <a:r>
            <a:rPr lang="en-US"/>
            <a:t>- Challenges in handling large volumes of sensitive medical data</a:t>
          </a:r>
        </a:p>
      </dgm:t>
    </dgm:pt>
    <dgm:pt modelId="{365833BA-67AD-4445-985E-E5F6B2185A4F}" type="parTrans" cxnId="{CC31D73F-8D5A-459B-94C8-91C1FDA0D546}">
      <dgm:prSet/>
      <dgm:spPr/>
      <dgm:t>
        <a:bodyPr/>
        <a:lstStyle/>
        <a:p>
          <a:endParaRPr lang="en-US"/>
        </a:p>
      </dgm:t>
    </dgm:pt>
    <dgm:pt modelId="{7C4A1BFE-1523-4EE6-BD2D-68762FF4BCCA}" type="sibTrans" cxnId="{CC31D73F-8D5A-459B-94C8-91C1FDA0D546}">
      <dgm:prSet/>
      <dgm:spPr/>
      <dgm:t>
        <a:bodyPr/>
        <a:lstStyle/>
        <a:p>
          <a:endParaRPr lang="en-US"/>
        </a:p>
      </dgm:t>
    </dgm:pt>
    <dgm:pt modelId="{7B764E05-A3DE-4A9C-85CB-DAED79B13A74}" type="pres">
      <dgm:prSet presAssocID="{CBB88D61-897F-4AB9-8553-1F743C141B31}" presName="root" presStyleCnt="0">
        <dgm:presLayoutVars>
          <dgm:dir/>
          <dgm:resizeHandles val="exact"/>
        </dgm:presLayoutVars>
      </dgm:prSet>
      <dgm:spPr/>
    </dgm:pt>
    <dgm:pt modelId="{3AD3C6A5-B7FE-44EF-ADB4-F60C8120DA90}" type="pres">
      <dgm:prSet presAssocID="{58867827-7C1D-41A9-97B3-BD31697CA966}" presName="compNode" presStyleCnt="0"/>
      <dgm:spPr/>
    </dgm:pt>
    <dgm:pt modelId="{96256479-DD00-4D3A-9FE1-3659A95AEBD2}" type="pres">
      <dgm:prSet presAssocID="{58867827-7C1D-41A9-97B3-BD31697CA966}" presName="bgRect" presStyleLbl="bgShp" presStyleIdx="0" presStyleCnt="6"/>
      <dgm:spPr/>
    </dgm:pt>
    <dgm:pt modelId="{DB25F31E-857E-4C99-94E3-78AE8DCC6BD5}" type="pres">
      <dgm:prSet presAssocID="{58867827-7C1D-41A9-97B3-BD31697CA96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16A92FD-9ADA-4556-B023-BBFC70D9AEAA}" type="pres">
      <dgm:prSet presAssocID="{58867827-7C1D-41A9-97B3-BD31697CA966}" presName="spaceRect" presStyleCnt="0"/>
      <dgm:spPr/>
    </dgm:pt>
    <dgm:pt modelId="{3FC1DAC1-6E55-4DCD-BDC9-0899FE3D38E1}" type="pres">
      <dgm:prSet presAssocID="{58867827-7C1D-41A9-97B3-BD31697CA966}" presName="parTx" presStyleLbl="revTx" presStyleIdx="0" presStyleCnt="6">
        <dgm:presLayoutVars>
          <dgm:chMax val="0"/>
          <dgm:chPref val="0"/>
        </dgm:presLayoutVars>
      </dgm:prSet>
      <dgm:spPr/>
    </dgm:pt>
    <dgm:pt modelId="{037D60EA-6A04-4C0F-9309-CEAA9591A52B}" type="pres">
      <dgm:prSet presAssocID="{ADC1D58D-E7FE-4759-9863-40D9F4449D41}" presName="sibTrans" presStyleCnt="0"/>
      <dgm:spPr/>
    </dgm:pt>
    <dgm:pt modelId="{B98DB33E-1CEF-4D5E-92E8-25BAEE68A11C}" type="pres">
      <dgm:prSet presAssocID="{4DE5CD53-D6FB-43B3-98F4-441F2F495789}" presName="compNode" presStyleCnt="0"/>
      <dgm:spPr/>
    </dgm:pt>
    <dgm:pt modelId="{675AC948-805C-4655-8DCF-9A726B25F25E}" type="pres">
      <dgm:prSet presAssocID="{4DE5CD53-D6FB-43B3-98F4-441F2F495789}" presName="bgRect" presStyleLbl="bgShp" presStyleIdx="1" presStyleCnt="6"/>
      <dgm:spPr/>
    </dgm:pt>
    <dgm:pt modelId="{820F984A-7E9A-431D-87AC-677D7CE57913}" type="pres">
      <dgm:prSet presAssocID="{4DE5CD53-D6FB-43B3-98F4-441F2F49578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8197599-9BA0-4194-9ED5-F02120CF8961}" type="pres">
      <dgm:prSet presAssocID="{4DE5CD53-D6FB-43B3-98F4-441F2F495789}" presName="spaceRect" presStyleCnt="0"/>
      <dgm:spPr/>
    </dgm:pt>
    <dgm:pt modelId="{4D3247BF-CDB9-4277-8252-28E1AAB1E1CE}" type="pres">
      <dgm:prSet presAssocID="{4DE5CD53-D6FB-43B3-98F4-441F2F495789}" presName="parTx" presStyleLbl="revTx" presStyleIdx="1" presStyleCnt="6">
        <dgm:presLayoutVars>
          <dgm:chMax val="0"/>
          <dgm:chPref val="0"/>
        </dgm:presLayoutVars>
      </dgm:prSet>
      <dgm:spPr/>
    </dgm:pt>
    <dgm:pt modelId="{C201B364-5223-4150-A6EF-3386230FAE0F}" type="pres">
      <dgm:prSet presAssocID="{728392C2-F412-418D-8209-5880E4905297}" presName="sibTrans" presStyleCnt="0"/>
      <dgm:spPr/>
    </dgm:pt>
    <dgm:pt modelId="{1B6EBAB0-C832-44F9-9F78-D3A7E9941927}" type="pres">
      <dgm:prSet presAssocID="{E88E296A-D4B9-45D7-88B6-661ED0582141}" presName="compNode" presStyleCnt="0"/>
      <dgm:spPr/>
    </dgm:pt>
    <dgm:pt modelId="{7E44BB85-956B-4BE8-814C-C8F797ACCF12}" type="pres">
      <dgm:prSet presAssocID="{E88E296A-D4B9-45D7-88B6-661ED0582141}" presName="bgRect" presStyleLbl="bgShp" presStyleIdx="2" presStyleCnt="6"/>
      <dgm:spPr/>
    </dgm:pt>
    <dgm:pt modelId="{17F22846-1174-4704-9904-E9637B26F73A}" type="pres">
      <dgm:prSet presAssocID="{E88E296A-D4B9-45D7-88B6-661ED05821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A1919BA-3BD0-46FC-B06B-835F1480B349}" type="pres">
      <dgm:prSet presAssocID="{E88E296A-D4B9-45D7-88B6-661ED0582141}" presName="spaceRect" presStyleCnt="0"/>
      <dgm:spPr/>
    </dgm:pt>
    <dgm:pt modelId="{FCA55481-DC03-4C08-BD07-B67EC6403D7F}" type="pres">
      <dgm:prSet presAssocID="{E88E296A-D4B9-45D7-88B6-661ED0582141}" presName="parTx" presStyleLbl="revTx" presStyleIdx="2" presStyleCnt="6">
        <dgm:presLayoutVars>
          <dgm:chMax val="0"/>
          <dgm:chPref val="0"/>
        </dgm:presLayoutVars>
      </dgm:prSet>
      <dgm:spPr/>
    </dgm:pt>
    <dgm:pt modelId="{D1484FDD-BA4B-4E57-9E66-330E98FE0F2F}" type="pres">
      <dgm:prSet presAssocID="{292E51E9-E645-4953-AB81-2131992D2B7D}" presName="sibTrans" presStyleCnt="0"/>
      <dgm:spPr/>
    </dgm:pt>
    <dgm:pt modelId="{0084ECAA-0684-4EA8-8631-032B63FF7E62}" type="pres">
      <dgm:prSet presAssocID="{2DB2220A-58FE-4CB9-A071-7E9C748870F7}" presName="compNode" presStyleCnt="0"/>
      <dgm:spPr/>
    </dgm:pt>
    <dgm:pt modelId="{FF85F7CF-BFE1-45F1-A3E3-D402F4068F55}" type="pres">
      <dgm:prSet presAssocID="{2DB2220A-58FE-4CB9-A071-7E9C748870F7}" presName="bgRect" presStyleLbl="bgShp" presStyleIdx="3" presStyleCnt="6"/>
      <dgm:spPr/>
    </dgm:pt>
    <dgm:pt modelId="{EDBF3D91-D89D-486E-9197-9E147E2AD01F}" type="pres">
      <dgm:prSet presAssocID="{2DB2220A-58FE-4CB9-A071-7E9C748870F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F54A5C1-3523-472B-90FF-FC8FA70E452B}" type="pres">
      <dgm:prSet presAssocID="{2DB2220A-58FE-4CB9-A071-7E9C748870F7}" presName="spaceRect" presStyleCnt="0"/>
      <dgm:spPr/>
    </dgm:pt>
    <dgm:pt modelId="{28BE1ED8-9157-4CBB-A0FB-8AB6502AAE56}" type="pres">
      <dgm:prSet presAssocID="{2DB2220A-58FE-4CB9-A071-7E9C748870F7}" presName="parTx" presStyleLbl="revTx" presStyleIdx="3" presStyleCnt="6">
        <dgm:presLayoutVars>
          <dgm:chMax val="0"/>
          <dgm:chPref val="0"/>
        </dgm:presLayoutVars>
      </dgm:prSet>
      <dgm:spPr/>
    </dgm:pt>
    <dgm:pt modelId="{EDDD7EE7-67CA-4BDF-BEF8-5BA6C0EB65DA}" type="pres">
      <dgm:prSet presAssocID="{F86D9721-D6CE-4069-B48B-3D8C733DFD03}" presName="sibTrans" presStyleCnt="0"/>
      <dgm:spPr/>
    </dgm:pt>
    <dgm:pt modelId="{BB1C13DB-982C-4216-801B-26C1D0DE59E6}" type="pres">
      <dgm:prSet presAssocID="{0738731D-8D91-498F-B76E-F706A36BBEA1}" presName="compNode" presStyleCnt="0"/>
      <dgm:spPr/>
    </dgm:pt>
    <dgm:pt modelId="{55CFF4A6-14AA-4909-8BB8-18474E5EEDE6}" type="pres">
      <dgm:prSet presAssocID="{0738731D-8D91-498F-B76E-F706A36BBEA1}" presName="bgRect" presStyleLbl="bgShp" presStyleIdx="4" presStyleCnt="6"/>
      <dgm:spPr/>
    </dgm:pt>
    <dgm:pt modelId="{D02A0484-3C08-4292-96EF-0D91762AB79C}" type="pres">
      <dgm:prSet presAssocID="{0738731D-8D91-498F-B76E-F706A36BBEA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5F33A36-9255-4F61-951C-5DE1E580C9E1}" type="pres">
      <dgm:prSet presAssocID="{0738731D-8D91-498F-B76E-F706A36BBEA1}" presName="spaceRect" presStyleCnt="0"/>
      <dgm:spPr/>
    </dgm:pt>
    <dgm:pt modelId="{F9EED005-CE31-4E39-BACB-EFCF13BA1731}" type="pres">
      <dgm:prSet presAssocID="{0738731D-8D91-498F-B76E-F706A36BBEA1}" presName="parTx" presStyleLbl="revTx" presStyleIdx="4" presStyleCnt="6">
        <dgm:presLayoutVars>
          <dgm:chMax val="0"/>
          <dgm:chPref val="0"/>
        </dgm:presLayoutVars>
      </dgm:prSet>
      <dgm:spPr/>
    </dgm:pt>
    <dgm:pt modelId="{F38FD166-4BF0-43B0-8AEA-CB261B6B9B1B}" type="pres">
      <dgm:prSet presAssocID="{1705E192-9801-41CA-A870-9D0ED2E169D3}" presName="sibTrans" presStyleCnt="0"/>
      <dgm:spPr/>
    </dgm:pt>
    <dgm:pt modelId="{E8B2AB94-3516-4628-B7C3-D84F6BE7BE24}" type="pres">
      <dgm:prSet presAssocID="{3DDFDC5A-ED10-4CB4-BDED-AA6B38DB08A1}" presName="compNode" presStyleCnt="0"/>
      <dgm:spPr/>
    </dgm:pt>
    <dgm:pt modelId="{70636234-F502-4A24-A25D-FEEE3BDADF74}" type="pres">
      <dgm:prSet presAssocID="{3DDFDC5A-ED10-4CB4-BDED-AA6B38DB08A1}" presName="bgRect" presStyleLbl="bgShp" presStyleIdx="5" presStyleCnt="6"/>
      <dgm:spPr/>
    </dgm:pt>
    <dgm:pt modelId="{BD9E91DD-7200-4128-B5B0-00BDB4B0782F}" type="pres">
      <dgm:prSet presAssocID="{3DDFDC5A-ED10-4CB4-BDED-AA6B38DB08A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50E553E-A9F0-4F6B-99A0-4752D5C1CDB1}" type="pres">
      <dgm:prSet presAssocID="{3DDFDC5A-ED10-4CB4-BDED-AA6B38DB08A1}" presName="spaceRect" presStyleCnt="0"/>
      <dgm:spPr/>
    </dgm:pt>
    <dgm:pt modelId="{274CE995-22AC-4BCD-882F-7B408093EE32}" type="pres">
      <dgm:prSet presAssocID="{3DDFDC5A-ED10-4CB4-BDED-AA6B38DB08A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5BBC72F-99F2-475E-9E83-CE26A1C82EA3}" type="presOf" srcId="{E88E296A-D4B9-45D7-88B6-661ED0582141}" destId="{FCA55481-DC03-4C08-BD07-B67EC6403D7F}" srcOrd="0" destOrd="0" presId="urn:microsoft.com/office/officeart/2018/2/layout/IconVerticalSolidList"/>
    <dgm:cxn modelId="{21561332-7145-48F1-A179-802B14953A52}" srcId="{CBB88D61-897F-4AB9-8553-1F743C141B31}" destId="{2DB2220A-58FE-4CB9-A071-7E9C748870F7}" srcOrd="3" destOrd="0" parTransId="{93366512-4FC1-4F90-8F0A-77C195D49631}" sibTransId="{F86D9721-D6CE-4069-B48B-3D8C733DFD03}"/>
    <dgm:cxn modelId="{CC31D73F-8D5A-459B-94C8-91C1FDA0D546}" srcId="{CBB88D61-897F-4AB9-8553-1F743C141B31}" destId="{3DDFDC5A-ED10-4CB4-BDED-AA6B38DB08A1}" srcOrd="5" destOrd="0" parTransId="{365833BA-67AD-4445-985E-E5F6B2185A4F}" sibTransId="{7C4A1BFE-1523-4EE6-BD2D-68762FF4BCCA}"/>
    <dgm:cxn modelId="{2755175E-FC40-406E-98B5-C3E50B49D377}" type="presOf" srcId="{0738731D-8D91-498F-B76E-F706A36BBEA1}" destId="{F9EED005-CE31-4E39-BACB-EFCF13BA1731}" srcOrd="0" destOrd="0" presId="urn:microsoft.com/office/officeart/2018/2/layout/IconVerticalSolidList"/>
    <dgm:cxn modelId="{6B033163-7391-46DE-97EC-CC4304B2CF22}" type="presOf" srcId="{CBB88D61-897F-4AB9-8553-1F743C141B31}" destId="{7B764E05-A3DE-4A9C-85CB-DAED79B13A74}" srcOrd="0" destOrd="0" presId="urn:microsoft.com/office/officeart/2018/2/layout/IconVerticalSolidList"/>
    <dgm:cxn modelId="{13E00366-1BAA-4719-816C-8D6B9275DB90}" type="presOf" srcId="{2DB2220A-58FE-4CB9-A071-7E9C748870F7}" destId="{28BE1ED8-9157-4CBB-A0FB-8AB6502AAE56}" srcOrd="0" destOrd="0" presId="urn:microsoft.com/office/officeart/2018/2/layout/IconVerticalSolidList"/>
    <dgm:cxn modelId="{80135872-7615-4938-91FC-877A7D1773CC}" type="presOf" srcId="{4DE5CD53-D6FB-43B3-98F4-441F2F495789}" destId="{4D3247BF-CDB9-4277-8252-28E1AAB1E1CE}" srcOrd="0" destOrd="0" presId="urn:microsoft.com/office/officeart/2018/2/layout/IconVerticalSolidList"/>
    <dgm:cxn modelId="{B3A3C076-B55B-4E9D-88F7-854BB2988410}" srcId="{CBB88D61-897F-4AB9-8553-1F743C141B31}" destId="{4DE5CD53-D6FB-43B3-98F4-441F2F495789}" srcOrd="1" destOrd="0" parTransId="{9E3382AC-43FD-455D-A934-E7A7E47B9CF2}" sibTransId="{728392C2-F412-418D-8209-5880E4905297}"/>
    <dgm:cxn modelId="{E57C487A-C5C4-4D0A-9992-0520444DB0E1}" srcId="{CBB88D61-897F-4AB9-8553-1F743C141B31}" destId="{E88E296A-D4B9-45D7-88B6-661ED0582141}" srcOrd="2" destOrd="0" parTransId="{4F968399-FBD2-45EC-8FA8-B47C5946041F}" sibTransId="{292E51E9-E645-4953-AB81-2131992D2B7D}"/>
    <dgm:cxn modelId="{39AC72E8-FCA5-4754-9E37-F08FD0684FF1}" srcId="{CBB88D61-897F-4AB9-8553-1F743C141B31}" destId="{58867827-7C1D-41A9-97B3-BD31697CA966}" srcOrd="0" destOrd="0" parTransId="{BEB3C94A-CB9D-43E9-A1FA-0ADDD4EC0F29}" sibTransId="{ADC1D58D-E7FE-4759-9863-40D9F4449D41}"/>
    <dgm:cxn modelId="{6876FDF5-926A-48E8-9ECC-FC245549E540}" type="presOf" srcId="{3DDFDC5A-ED10-4CB4-BDED-AA6B38DB08A1}" destId="{274CE995-22AC-4BCD-882F-7B408093EE32}" srcOrd="0" destOrd="0" presId="urn:microsoft.com/office/officeart/2018/2/layout/IconVerticalSolidList"/>
    <dgm:cxn modelId="{20E582FA-2AB8-4E69-AAD3-4E2FCBF43257}" srcId="{CBB88D61-897F-4AB9-8553-1F743C141B31}" destId="{0738731D-8D91-498F-B76E-F706A36BBEA1}" srcOrd="4" destOrd="0" parTransId="{F54AAE9B-A68C-4BA7-B0F3-B7BE01788349}" sibTransId="{1705E192-9801-41CA-A870-9D0ED2E169D3}"/>
    <dgm:cxn modelId="{E49997FA-7249-4466-B860-F34A42D5728E}" type="presOf" srcId="{58867827-7C1D-41A9-97B3-BD31697CA966}" destId="{3FC1DAC1-6E55-4DCD-BDC9-0899FE3D38E1}" srcOrd="0" destOrd="0" presId="urn:microsoft.com/office/officeart/2018/2/layout/IconVerticalSolidList"/>
    <dgm:cxn modelId="{354212DA-398F-4CCE-BDE3-094B7084055A}" type="presParOf" srcId="{7B764E05-A3DE-4A9C-85CB-DAED79B13A74}" destId="{3AD3C6A5-B7FE-44EF-ADB4-F60C8120DA90}" srcOrd="0" destOrd="0" presId="urn:microsoft.com/office/officeart/2018/2/layout/IconVerticalSolidList"/>
    <dgm:cxn modelId="{AD52D3DE-7066-47B3-9851-2F7D152F7B16}" type="presParOf" srcId="{3AD3C6A5-B7FE-44EF-ADB4-F60C8120DA90}" destId="{96256479-DD00-4D3A-9FE1-3659A95AEBD2}" srcOrd="0" destOrd="0" presId="urn:microsoft.com/office/officeart/2018/2/layout/IconVerticalSolidList"/>
    <dgm:cxn modelId="{742A3DE4-C81F-4158-A97B-A782FDBFAA3A}" type="presParOf" srcId="{3AD3C6A5-B7FE-44EF-ADB4-F60C8120DA90}" destId="{DB25F31E-857E-4C99-94E3-78AE8DCC6BD5}" srcOrd="1" destOrd="0" presId="urn:microsoft.com/office/officeart/2018/2/layout/IconVerticalSolidList"/>
    <dgm:cxn modelId="{6581FF67-DB04-4120-B8DC-3A65E2CB48BA}" type="presParOf" srcId="{3AD3C6A5-B7FE-44EF-ADB4-F60C8120DA90}" destId="{216A92FD-9ADA-4556-B023-BBFC70D9AEAA}" srcOrd="2" destOrd="0" presId="urn:microsoft.com/office/officeart/2018/2/layout/IconVerticalSolidList"/>
    <dgm:cxn modelId="{795F3E5A-5F2F-4C55-B2DD-AF53C814A497}" type="presParOf" srcId="{3AD3C6A5-B7FE-44EF-ADB4-F60C8120DA90}" destId="{3FC1DAC1-6E55-4DCD-BDC9-0899FE3D38E1}" srcOrd="3" destOrd="0" presId="urn:microsoft.com/office/officeart/2018/2/layout/IconVerticalSolidList"/>
    <dgm:cxn modelId="{5FCCD9FF-D32F-45E9-AC98-062C91D2B71C}" type="presParOf" srcId="{7B764E05-A3DE-4A9C-85CB-DAED79B13A74}" destId="{037D60EA-6A04-4C0F-9309-CEAA9591A52B}" srcOrd="1" destOrd="0" presId="urn:microsoft.com/office/officeart/2018/2/layout/IconVerticalSolidList"/>
    <dgm:cxn modelId="{B91AFF42-5BC5-4A72-955F-9CAAF33095B5}" type="presParOf" srcId="{7B764E05-A3DE-4A9C-85CB-DAED79B13A74}" destId="{B98DB33E-1CEF-4D5E-92E8-25BAEE68A11C}" srcOrd="2" destOrd="0" presId="urn:microsoft.com/office/officeart/2018/2/layout/IconVerticalSolidList"/>
    <dgm:cxn modelId="{F59CDA1C-25FA-45B8-BF5B-F802A0E1BFB4}" type="presParOf" srcId="{B98DB33E-1CEF-4D5E-92E8-25BAEE68A11C}" destId="{675AC948-805C-4655-8DCF-9A726B25F25E}" srcOrd="0" destOrd="0" presId="urn:microsoft.com/office/officeart/2018/2/layout/IconVerticalSolidList"/>
    <dgm:cxn modelId="{8E1BE0AC-F48C-4728-8D41-600A9AEAE916}" type="presParOf" srcId="{B98DB33E-1CEF-4D5E-92E8-25BAEE68A11C}" destId="{820F984A-7E9A-431D-87AC-677D7CE57913}" srcOrd="1" destOrd="0" presId="urn:microsoft.com/office/officeart/2018/2/layout/IconVerticalSolidList"/>
    <dgm:cxn modelId="{F291E846-21C9-4468-9CC3-418C67FA7BD0}" type="presParOf" srcId="{B98DB33E-1CEF-4D5E-92E8-25BAEE68A11C}" destId="{A8197599-9BA0-4194-9ED5-F02120CF8961}" srcOrd="2" destOrd="0" presId="urn:microsoft.com/office/officeart/2018/2/layout/IconVerticalSolidList"/>
    <dgm:cxn modelId="{71D6B98F-70DE-45CC-B1E2-FAE85EAD331A}" type="presParOf" srcId="{B98DB33E-1CEF-4D5E-92E8-25BAEE68A11C}" destId="{4D3247BF-CDB9-4277-8252-28E1AAB1E1CE}" srcOrd="3" destOrd="0" presId="urn:microsoft.com/office/officeart/2018/2/layout/IconVerticalSolidList"/>
    <dgm:cxn modelId="{DE0DF858-E1A6-4E7F-A617-AAA5590FA07D}" type="presParOf" srcId="{7B764E05-A3DE-4A9C-85CB-DAED79B13A74}" destId="{C201B364-5223-4150-A6EF-3386230FAE0F}" srcOrd="3" destOrd="0" presId="urn:microsoft.com/office/officeart/2018/2/layout/IconVerticalSolidList"/>
    <dgm:cxn modelId="{FFED6393-3F3D-4F66-9150-F2D084FB6DD5}" type="presParOf" srcId="{7B764E05-A3DE-4A9C-85CB-DAED79B13A74}" destId="{1B6EBAB0-C832-44F9-9F78-D3A7E9941927}" srcOrd="4" destOrd="0" presId="urn:microsoft.com/office/officeart/2018/2/layout/IconVerticalSolidList"/>
    <dgm:cxn modelId="{1E847A40-7B8E-4707-AB1C-CAEDA06CBA63}" type="presParOf" srcId="{1B6EBAB0-C832-44F9-9F78-D3A7E9941927}" destId="{7E44BB85-956B-4BE8-814C-C8F797ACCF12}" srcOrd="0" destOrd="0" presId="urn:microsoft.com/office/officeart/2018/2/layout/IconVerticalSolidList"/>
    <dgm:cxn modelId="{9610FD29-9519-45CA-ABCE-59D2A9EFD501}" type="presParOf" srcId="{1B6EBAB0-C832-44F9-9F78-D3A7E9941927}" destId="{17F22846-1174-4704-9904-E9637B26F73A}" srcOrd="1" destOrd="0" presId="urn:microsoft.com/office/officeart/2018/2/layout/IconVerticalSolidList"/>
    <dgm:cxn modelId="{15B8D2FF-B8F7-4ABC-A456-58E77A3F0B6B}" type="presParOf" srcId="{1B6EBAB0-C832-44F9-9F78-D3A7E9941927}" destId="{5A1919BA-3BD0-46FC-B06B-835F1480B349}" srcOrd="2" destOrd="0" presId="urn:microsoft.com/office/officeart/2018/2/layout/IconVerticalSolidList"/>
    <dgm:cxn modelId="{9422D879-82DA-4899-85ED-B5238E499090}" type="presParOf" srcId="{1B6EBAB0-C832-44F9-9F78-D3A7E9941927}" destId="{FCA55481-DC03-4C08-BD07-B67EC6403D7F}" srcOrd="3" destOrd="0" presId="urn:microsoft.com/office/officeart/2018/2/layout/IconVerticalSolidList"/>
    <dgm:cxn modelId="{A8ED7157-6888-4990-8720-D9138E0C78AC}" type="presParOf" srcId="{7B764E05-A3DE-4A9C-85CB-DAED79B13A74}" destId="{D1484FDD-BA4B-4E57-9E66-330E98FE0F2F}" srcOrd="5" destOrd="0" presId="urn:microsoft.com/office/officeart/2018/2/layout/IconVerticalSolidList"/>
    <dgm:cxn modelId="{00614F43-78AF-496C-8EF7-EA1A3DECF242}" type="presParOf" srcId="{7B764E05-A3DE-4A9C-85CB-DAED79B13A74}" destId="{0084ECAA-0684-4EA8-8631-032B63FF7E62}" srcOrd="6" destOrd="0" presId="urn:microsoft.com/office/officeart/2018/2/layout/IconVerticalSolidList"/>
    <dgm:cxn modelId="{9212D811-38B8-4716-86BE-0633E9EB422C}" type="presParOf" srcId="{0084ECAA-0684-4EA8-8631-032B63FF7E62}" destId="{FF85F7CF-BFE1-45F1-A3E3-D402F4068F55}" srcOrd="0" destOrd="0" presId="urn:microsoft.com/office/officeart/2018/2/layout/IconVerticalSolidList"/>
    <dgm:cxn modelId="{7F0FCCF3-5B14-4CA8-AAF7-2C088F653E08}" type="presParOf" srcId="{0084ECAA-0684-4EA8-8631-032B63FF7E62}" destId="{EDBF3D91-D89D-486E-9197-9E147E2AD01F}" srcOrd="1" destOrd="0" presId="urn:microsoft.com/office/officeart/2018/2/layout/IconVerticalSolidList"/>
    <dgm:cxn modelId="{585E1654-A564-4B64-A20F-834060358A0C}" type="presParOf" srcId="{0084ECAA-0684-4EA8-8631-032B63FF7E62}" destId="{CF54A5C1-3523-472B-90FF-FC8FA70E452B}" srcOrd="2" destOrd="0" presId="urn:microsoft.com/office/officeart/2018/2/layout/IconVerticalSolidList"/>
    <dgm:cxn modelId="{F028B933-6CD9-4536-8753-DFDA28D4E289}" type="presParOf" srcId="{0084ECAA-0684-4EA8-8631-032B63FF7E62}" destId="{28BE1ED8-9157-4CBB-A0FB-8AB6502AAE56}" srcOrd="3" destOrd="0" presId="urn:microsoft.com/office/officeart/2018/2/layout/IconVerticalSolidList"/>
    <dgm:cxn modelId="{EB5E10AD-E134-44BA-8397-833ADF80E950}" type="presParOf" srcId="{7B764E05-A3DE-4A9C-85CB-DAED79B13A74}" destId="{EDDD7EE7-67CA-4BDF-BEF8-5BA6C0EB65DA}" srcOrd="7" destOrd="0" presId="urn:microsoft.com/office/officeart/2018/2/layout/IconVerticalSolidList"/>
    <dgm:cxn modelId="{9A19CAC7-D278-4692-8DEC-C6BEFA50D378}" type="presParOf" srcId="{7B764E05-A3DE-4A9C-85CB-DAED79B13A74}" destId="{BB1C13DB-982C-4216-801B-26C1D0DE59E6}" srcOrd="8" destOrd="0" presId="urn:microsoft.com/office/officeart/2018/2/layout/IconVerticalSolidList"/>
    <dgm:cxn modelId="{85489BEC-7E06-47AB-81F7-E862D20EA450}" type="presParOf" srcId="{BB1C13DB-982C-4216-801B-26C1D0DE59E6}" destId="{55CFF4A6-14AA-4909-8BB8-18474E5EEDE6}" srcOrd="0" destOrd="0" presId="urn:microsoft.com/office/officeart/2018/2/layout/IconVerticalSolidList"/>
    <dgm:cxn modelId="{B570246E-22C2-4EBC-AE80-4D9191FCF55F}" type="presParOf" srcId="{BB1C13DB-982C-4216-801B-26C1D0DE59E6}" destId="{D02A0484-3C08-4292-96EF-0D91762AB79C}" srcOrd="1" destOrd="0" presId="urn:microsoft.com/office/officeart/2018/2/layout/IconVerticalSolidList"/>
    <dgm:cxn modelId="{0E08FD57-E8C3-430F-AEA8-09C2EF3CE3D6}" type="presParOf" srcId="{BB1C13DB-982C-4216-801B-26C1D0DE59E6}" destId="{45F33A36-9255-4F61-951C-5DE1E580C9E1}" srcOrd="2" destOrd="0" presId="urn:microsoft.com/office/officeart/2018/2/layout/IconVerticalSolidList"/>
    <dgm:cxn modelId="{FF41BC08-A9E5-4E6F-9EA4-076ECB9238E7}" type="presParOf" srcId="{BB1C13DB-982C-4216-801B-26C1D0DE59E6}" destId="{F9EED005-CE31-4E39-BACB-EFCF13BA1731}" srcOrd="3" destOrd="0" presId="urn:microsoft.com/office/officeart/2018/2/layout/IconVerticalSolidList"/>
    <dgm:cxn modelId="{15A347C5-533D-4DB4-B728-5F94F528F437}" type="presParOf" srcId="{7B764E05-A3DE-4A9C-85CB-DAED79B13A74}" destId="{F38FD166-4BF0-43B0-8AEA-CB261B6B9B1B}" srcOrd="9" destOrd="0" presId="urn:microsoft.com/office/officeart/2018/2/layout/IconVerticalSolidList"/>
    <dgm:cxn modelId="{D866D684-6987-4074-9B76-BA18B8517B2C}" type="presParOf" srcId="{7B764E05-A3DE-4A9C-85CB-DAED79B13A74}" destId="{E8B2AB94-3516-4628-B7C3-D84F6BE7BE24}" srcOrd="10" destOrd="0" presId="urn:microsoft.com/office/officeart/2018/2/layout/IconVerticalSolidList"/>
    <dgm:cxn modelId="{A63337E9-239C-415C-BCEE-0CB6768D8CF6}" type="presParOf" srcId="{E8B2AB94-3516-4628-B7C3-D84F6BE7BE24}" destId="{70636234-F502-4A24-A25D-FEEE3BDADF74}" srcOrd="0" destOrd="0" presId="urn:microsoft.com/office/officeart/2018/2/layout/IconVerticalSolidList"/>
    <dgm:cxn modelId="{6AA3E735-8C7C-4FB0-86F8-7A456E3ECFCE}" type="presParOf" srcId="{E8B2AB94-3516-4628-B7C3-D84F6BE7BE24}" destId="{BD9E91DD-7200-4128-B5B0-00BDB4B0782F}" srcOrd="1" destOrd="0" presId="urn:microsoft.com/office/officeart/2018/2/layout/IconVerticalSolidList"/>
    <dgm:cxn modelId="{08855ABE-D0A8-4089-8B2D-90E6BA7FE655}" type="presParOf" srcId="{E8B2AB94-3516-4628-B7C3-D84F6BE7BE24}" destId="{C50E553E-A9F0-4F6B-99A0-4752D5C1CDB1}" srcOrd="2" destOrd="0" presId="urn:microsoft.com/office/officeart/2018/2/layout/IconVerticalSolidList"/>
    <dgm:cxn modelId="{91CE3134-F16B-4A43-A18A-ACB8F5630A76}" type="presParOf" srcId="{E8B2AB94-3516-4628-B7C3-D84F6BE7BE24}" destId="{274CE995-22AC-4BCD-882F-7B408093EE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E1362F-11F4-4353-A57B-18BF5265C1D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93ACD64-9933-41A7-B3E3-593D4A1EAA86}">
      <dgm:prSet/>
      <dgm:spPr/>
      <dgm:t>
        <a:bodyPr/>
        <a:lstStyle/>
        <a:p>
          <a:r>
            <a:rPr lang="en-US"/>
            <a:t>Funding Requirement: $2M for platform development</a:t>
          </a:r>
        </a:p>
      </dgm:t>
    </dgm:pt>
    <dgm:pt modelId="{4DB334D6-7253-4B8A-AC8E-BBCBC33E4C1B}" type="parTrans" cxnId="{06907273-4BC2-4501-81B0-714923640FB2}">
      <dgm:prSet/>
      <dgm:spPr/>
      <dgm:t>
        <a:bodyPr/>
        <a:lstStyle/>
        <a:p>
          <a:endParaRPr lang="en-US"/>
        </a:p>
      </dgm:t>
    </dgm:pt>
    <dgm:pt modelId="{778497CE-965B-4EC9-8707-BD6DFA7B398D}" type="sibTrans" cxnId="{06907273-4BC2-4501-81B0-714923640FB2}">
      <dgm:prSet/>
      <dgm:spPr/>
      <dgm:t>
        <a:bodyPr/>
        <a:lstStyle/>
        <a:p>
          <a:endParaRPr lang="en-US"/>
        </a:p>
      </dgm:t>
    </dgm:pt>
    <dgm:pt modelId="{C8E5BF4F-DBCF-4D83-BD1C-1FBF583D930B}">
      <dgm:prSet/>
      <dgm:spPr/>
      <dgm:t>
        <a:bodyPr/>
        <a:lstStyle/>
        <a:p>
          <a:r>
            <a:rPr lang="en-US"/>
            <a:t>Expected revenue of $10M in 3 years</a:t>
          </a:r>
        </a:p>
      </dgm:t>
    </dgm:pt>
    <dgm:pt modelId="{362086A7-2886-40B4-882D-37953C4C31A0}" type="parTrans" cxnId="{511DEF8C-3582-4DA3-8683-86BB586F9079}">
      <dgm:prSet/>
      <dgm:spPr/>
      <dgm:t>
        <a:bodyPr/>
        <a:lstStyle/>
        <a:p>
          <a:endParaRPr lang="en-US"/>
        </a:p>
      </dgm:t>
    </dgm:pt>
    <dgm:pt modelId="{7A1BCCC1-84FA-4A89-81E0-B46CDD87FF76}" type="sibTrans" cxnId="{511DEF8C-3582-4DA3-8683-86BB586F9079}">
      <dgm:prSet/>
      <dgm:spPr/>
      <dgm:t>
        <a:bodyPr/>
        <a:lstStyle/>
        <a:p>
          <a:endParaRPr lang="en-US"/>
        </a:p>
      </dgm:t>
    </dgm:pt>
    <dgm:pt modelId="{B03AF80C-C01E-4F8B-B2FF-CFFA5E18B7F4}">
      <dgm:prSet/>
      <dgm:spPr/>
      <dgm:t>
        <a:bodyPr/>
        <a:lstStyle/>
        <a:p>
          <a:r>
            <a:rPr lang="en-US"/>
            <a:t>Key Expenses:</a:t>
          </a:r>
        </a:p>
      </dgm:t>
    </dgm:pt>
    <dgm:pt modelId="{0D2EDD8F-CEA8-4666-8D83-4DF2B4DFC017}" type="parTrans" cxnId="{2D195428-6CBF-44EE-BA1C-20E1C6579A73}">
      <dgm:prSet/>
      <dgm:spPr/>
      <dgm:t>
        <a:bodyPr/>
        <a:lstStyle/>
        <a:p>
          <a:endParaRPr lang="en-US"/>
        </a:p>
      </dgm:t>
    </dgm:pt>
    <dgm:pt modelId="{92E31713-B6AF-49C2-8248-F0CDB7AA6868}" type="sibTrans" cxnId="{2D195428-6CBF-44EE-BA1C-20E1C6579A73}">
      <dgm:prSet/>
      <dgm:spPr/>
      <dgm:t>
        <a:bodyPr/>
        <a:lstStyle/>
        <a:p>
          <a:endParaRPr lang="en-US"/>
        </a:p>
      </dgm:t>
    </dgm:pt>
    <dgm:pt modelId="{2ED9C1A5-290F-4630-836C-97E902EEA57C}">
      <dgm:prSet/>
      <dgm:spPr/>
      <dgm:t>
        <a:bodyPr/>
        <a:lstStyle/>
        <a:p>
          <a:r>
            <a:rPr lang="en-US"/>
            <a:t>- Technology development</a:t>
          </a:r>
        </a:p>
      </dgm:t>
    </dgm:pt>
    <dgm:pt modelId="{77166AFF-CCAD-455E-8458-4A5998571641}" type="parTrans" cxnId="{F00A2249-DD1B-4644-A79E-EBEB4B941F01}">
      <dgm:prSet/>
      <dgm:spPr/>
      <dgm:t>
        <a:bodyPr/>
        <a:lstStyle/>
        <a:p>
          <a:endParaRPr lang="en-US"/>
        </a:p>
      </dgm:t>
    </dgm:pt>
    <dgm:pt modelId="{6D91A87D-EE04-4424-A5A2-46D5BB9BDBF4}" type="sibTrans" cxnId="{F00A2249-DD1B-4644-A79E-EBEB4B941F01}">
      <dgm:prSet/>
      <dgm:spPr/>
      <dgm:t>
        <a:bodyPr/>
        <a:lstStyle/>
        <a:p>
          <a:endParaRPr lang="en-US"/>
        </a:p>
      </dgm:t>
    </dgm:pt>
    <dgm:pt modelId="{39C6F5CD-9D42-4E43-A7DC-9242F5949601}">
      <dgm:prSet/>
      <dgm:spPr/>
      <dgm:t>
        <a:bodyPr/>
        <a:lstStyle/>
        <a:p>
          <a:r>
            <a:rPr lang="en-US"/>
            <a:t>- Compliance and regulatory approvals</a:t>
          </a:r>
        </a:p>
      </dgm:t>
    </dgm:pt>
    <dgm:pt modelId="{7B9005C4-304C-4A7A-9EE6-02923E7CAA17}" type="parTrans" cxnId="{0D3D3D01-AF44-4B92-8769-F0BA13F1F2FC}">
      <dgm:prSet/>
      <dgm:spPr/>
      <dgm:t>
        <a:bodyPr/>
        <a:lstStyle/>
        <a:p>
          <a:endParaRPr lang="en-US"/>
        </a:p>
      </dgm:t>
    </dgm:pt>
    <dgm:pt modelId="{1C51CA35-73D8-4662-AC65-2EBDCEBE0A23}" type="sibTrans" cxnId="{0D3D3D01-AF44-4B92-8769-F0BA13F1F2FC}">
      <dgm:prSet/>
      <dgm:spPr/>
      <dgm:t>
        <a:bodyPr/>
        <a:lstStyle/>
        <a:p>
          <a:endParaRPr lang="en-US"/>
        </a:p>
      </dgm:t>
    </dgm:pt>
    <dgm:pt modelId="{AA9AA515-C1D0-41CF-9F13-172E144E3DE1}">
      <dgm:prSet/>
      <dgm:spPr/>
      <dgm:t>
        <a:bodyPr/>
        <a:lstStyle/>
        <a:p>
          <a:r>
            <a:rPr lang="en-US"/>
            <a:t>- Marketing</a:t>
          </a:r>
        </a:p>
      </dgm:t>
    </dgm:pt>
    <dgm:pt modelId="{9A0DC583-D0F6-4B7C-A8BC-D44F898AD616}" type="parTrans" cxnId="{9648077F-BF78-4946-9965-974D1FFD126E}">
      <dgm:prSet/>
      <dgm:spPr/>
      <dgm:t>
        <a:bodyPr/>
        <a:lstStyle/>
        <a:p>
          <a:endParaRPr lang="en-US"/>
        </a:p>
      </dgm:t>
    </dgm:pt>
    <dgm:pt modelId="{E2A735EE-36F4-4DDE-AB12-4378D49E07E9}" type="sibTrans" cxnId="{9648077F-BF78-4946-9965-974D1FFD126E}">
      <dgm:prSet/>
      <dgm:spPr/>
      <dgm:t>
        <a:bodyPr/>
        <a:lstStyle/>
        <a:p>
          <a:endParaRPr lang="en-US"/>
        </a:p>
      </dgm:t>
    </dgm:pt>
    <dgm:pt modelId="{9A2B2CC6-8ED8-42FC-B7AA-B966E54059E8}" type="pres">
      <dgm:prSet presAssocID="{2CE1362F-11F4-4353-A57B-18BF5265C1D1}" presName="root" presStyleCnt="0">
        <dgm:presLayoutVars>
          <dgm:dir/>
          <dgm:resizeHandles val="exact"/>
        </dgm:presLayoutVars>
      </dgm:prSet>
      <dgm:spPr/>
    </dgm:pt>
    <dgm:pt modelId="{F4FB6759-455A-4563-B2D3-6BD81E9CC998}" type="pres">
      <dgm:prSet presAssocID="{2CE1362F-11F4-4353-A57B-18BF5265C1D1}" presName="container" presStyleCnt="0">
        <dgm:presLayoutVars>
          <dgm:dir/>
          <dgm:resizeHandles val="exact"/>
        </dgm:presLayoutVars>
      </dgm:prSet>
      <dgm:spPr/>
    </dgm:pt>
    <dgm:pt modelId="{C283E0D6-20FB-4AC0-AC36-A10B9B379014}" type="pres">
      <dgm:prSet presAssocID="{493ACD64-9933-41A7-B3E3-593D4A1EAA86}" presName="compNode" presStyleCnt="0"/>
      <dgm:spPr/>
    </dgm:pt>
    <dgm:pt modelId="{C18CD59E-698C-4053-9920-568EF38B01B4}" type="pres">
      <dgm:prSet presAssocID="{493ACD64-9933-41A7-B3E3-593D4A1EAA86}" presName="iconBgRect" presStyleLbl="bgShp" presStyleIdx="0" presStyleCnt="6"/>
      <dgm:spPr/>
    </dgm:pt>
    <dgm:pt modelId="{2FA948A8-D7F0-40A5-A46F-520A0B205052}" type="pres">
      <dgm:prSet presAssocID="{493ACD64-9933-41A7-B3E3-593D4A1EAA8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F6F5426-B11E-4E7C-AAFC-BF880A9621A0}" type="pres">
      <dgm:prSet presAssocID="{493ACD64-9933-41A7-B3E3-593D4A1EAA86}" presName="spaceRect" presStyleCnt="0"/>
      <dgm:spPr/>
    </dgm:pt>
    <dgm:pt modelId="{682B8393-55D1-47B2-9FB5-6A7E95A9FC29}" type="pres">
      <dgm:prSet presAssocID="{493ACD64-9933-41A7-B3E3-593D4A1EAA86}" presName="textRect" presStyleLbl="revTx" presStyleIdx="0" presStyleCnt="6">
        <dgm:presLayoutVars>
          <dgm:chMax val="1"/>
          <dgm:chPref val="1"/>
        </dgm:presLayoutVars>
      </dgm:prSet>
      <dgm:spPr/>
    </dgm:pt>
    <dgm:pt modelId="{834255E6-CE13-43E4-9B21-5826E4F4BFE0}" type="pres">
      <dgm:prSet presAssocID="{778497CE-965B-4EC9-8707-BD6DFA7B398D}" presName="sibTrans" presStyleLbl="sibTrans2D1" presStyleIdx="0" presStyleCnt="0"/>
      <dgm:spPr/>
    </dgm:pt>
    <dgm:pt modelId="{13CA4DCB-1808-4DEC-9100-E1E78BF77759}" type="pres">
      <dgm:prSet presAssocID="{C8E5BF4F-DBCF-4D83-BD1C-1FBF583D930B}" presName="compNode" presStyleCnt="0"/>
      <dgm:spPr/>
    </dgm:pt>
    <dgm:pt modelId="{37C713BF-FD02-4EF6-B7A0-C7D2DA340F6E}" type="pres">
      <dgm:prSet presAssocID="{C8E5BF4F-DBCF-4D83-BD1C-1FBF583D930B}" presName="iconBgRect" presStyleLbl="bgShp" presStyleIdx="1" presStyleCnt="6"/>
      <dgm:spPr/>
    </dgm:pt>
    <dgm:pt modelId="{89974125-01BD-4963-86A4-CA6B19F185BC}" type="pres">
      <dgm:prSet presAssocID="{C8E5BF4F-DBCF-4D83-BD1C-1FBF583D930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D95CE53-6DAA-4AFA-BCF9-1DAB5E124A19}" type="pres">
      <dgm:prSet presAssocID="{C8E5BF4F-DBCF-4D83-BD1C-1FBF583D930B}" presName="spaceRect" presStyleCnt="0"/>
      <dgm:spPr/>
    </dgm:pt>
    <dgm:pt modelId="{1C9FEB9F-D9E8-44B8-AE47-6F0454179AD2}" type="pres">
      <dgm:prSet presAssocID="{C8E5BF4F-DBCF-4D83-BD1C-1FBF583D930B}" presName="textRect" presStyleLbl="revTx" presStyleIdx="1" presStyleCnt="6">
        <dgm:presLayoutVars>
          <dgm:chMax val="1"/>
          <dgm:chPref val="1"/>
        </dgm:presLayoutVars>
      </dgm:prSet>
      <dgm:spPr/>
    </dgm:pt>
    <dgm:pt modelId="{9E4C99F9-4A53-4445-9AE0-5DB68DC2856D}" type="pres">
      <dgm:prSet presAssocID="{7A1BCCC1-84FA-4A89-81E0-B46CDD87FF76}" presName="sibTrans" presStyleLbl="sibTrans2D1" presStyleIdx="0" presStyleCnt="0"/>
      <dgm:spPr/>
    </dgm:pt>
    <dgm:pt modelId="{3AAEAE2C-4E21-4696-AAEE-9A0CCE055B03}" type="pres">
      <dgm:prSet presAssocID="{B03AF80C-C01E-4F8B-B2FF-CFFA5E18B7F4}" presName="compNode" presStyleCnt="0"/>
      <dgm:spPr/>
    </dgm:pt>
    <dgm:pt modelId="{25064F49-F534-451A-BD53-F24B5A0C9D94}" type="pres">
      <dgm:prSet presAssocID="{B03AF80C-C01E-4F8B-B2FF-CFFA5E18B7F4}" presName="iconBgRect" presStyleLbl="bgShp" presStyleIdx="2" presStyleCnt="6"/>
      <dgm:spPr/>
    </dgm:pt>
    <dgm:pt modelId="{7268807D-5BA3-4FE2-A570-EBDB17720ED2}" type="pres">
      <dgm:prSet presAssocID="{B03AF80C-C01E-4F8B-B2FF-CFFA5E18B7F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3FD1F740-1B6B-4925-B512-0F4AC56B96DB}" type="pres">
      <dgm:prSet presAssocID="{B03AF80C-C01E-4F8B-B2FF-CFFA5E18B7F4}" presName="spaceRect" presStyleCnt="0"/>
      <dgm:spPr/>
    </dgm:pt>
    <dgm:pt modelId="{25BC9754-5A5B-4A5C-B15A-5FE238EF17AC}" type="pres">
      <dgm:prSet presAssocID="{B03AF80C-C01E-4F8B-B2FF-CFFA5E18B7F4}" presName="textRect" presStyleLbl="revTx" presStyleIdx="2" presStyleCnt="6">
        <dgm:presLayoutVars>
          <dgm:chMax val="1"/>
          <dgm:chPref val="1"/>
        </dgm:presLayoutVars>
      </dgm:prSet>
      <dgm:spPr/>
    </dgm:pt>
    <dgm:pt modelId="{68E20EFD-0623-4118-98BC-2409D997CC31}" type="pres">
      <dgm:prSet presAssocID="{92E31713-B6AF-49C2-8248-F0CDB7AA6868}" presName="sibTrans" presStyleLbl="sibTrans2D1" presStyleIdx="0" presStyleCnt="0"/>
      <dgm:spPr/>
    </dgm:pt>
    <dgm:pt modelId="{A30FC270-F6BC-4375-975C-A9F11421E554}" type="pres">
      <dgm:prSet presAssocID="{2ED9C1A5-290F-4630-836C-97E902EEA57C}" presName="compNode" presStyleCnt="0"/>
      <dgm:spPr/>
    </dgm:pt>
    <dgm:pt modelId="{A605A229-1F51-43E2-839B-AC8F26812921}" type="pres">
      <dgm:prSet presAssocID="{2ED9C1A5-290F-4630-836C-97E902EEA57C}" presName="iconBgRect" presStyleLbl="bgShp" presStyleIdx="3" presStyleCnt="6"/>
      <dgm:spPr/>
    </dgm:pt>
    <dgm:pt modelId="{88B1EB1A-D2D4-4D5A-A412-03656E155A38}" type="pres">
      <dgm:prSet presAssocID="{2ED9C1A5-290F-4630-836C-97E902EEA57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2809B5E-F623-4879-B2C0-EA3AC15889B2}" type="pres">
      <dgm:prSet presAssocID="{2ED9C1A5-290F-4630-836C-97E902EEA57C}" presName="spaceRect" presStyleCnt="0"/>
      <dgm:spPr/>
    </dgm:pt>
    <dgm:pt modelId="{BC0A4110-CBCB-4A79-ACB6-69F002CDEEB6}" type="pres">
      <dgm:prSet presAssocID="{2ED9C1A5-290F-4630-836C-97E902EEA57C}" presName="textRect" presStyleLbl="revTx" presStyleIdx="3" presStyleCnt="6">
        <dgm:presLayoutVars>
          <dgm:chMax val="1"/>
          <dgm:chPref val="1"/>
        </dgm:presLayoutVars>
      </dgm:prSet>
      <dgm:spPr/>
    </dgm:pt>
    <dgm:pt modelId="{339C1E7F-61C3-48D5-BB59-3DF1E76BED51}" type="pres">
      <dgm:prSet presAssocID="{6D91A87D-EE04-4424-A5A2-46D5BB9BDBF4}" presName="sibTrans" presStyleLbl="sibTrans2D1" presStyleIdx="0" presStyleCnt="0"/>
      <dgm:spPr/>
    </dgm:pt>
    <dgm:pt modelId="{3A2B41B1-4469-4F80-9EFD-DED915025F5E}" type="pres">
      <dgm:prSet presAssocID="{39C6F5CD-9D42-4E43-A7DC-9242F5949601}" presName="compNode" presStyleCnt="0"/>
      <dgm:spPr/>
    </dgm:pt>
    <dgm:pt modelId="{9DC0DC82-B54D-4AA9-9CBB-E96C9263528F}" type="pres">
      <dgm:prSet presAssocID="{39C6F5CD-9D42-4E43-A7DC-9242F5949601}" presName="iconBgRect" presStyleLbl="bgShp" presStyleIdx="4" presStyleCnt="6"/>
      <dgm:spPr/>
    </dgm:pt>
    <dgm:pt modelId="{DDCE90DD-E4E9-42D1-9480-CB4C076ED231}" type="pres">
      <dgm:prSet presAssocID="{39C6F5CD-9D42-4E43-A7DC-9242F594960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785C1FD-1F9D-4625-BBF9-6D6BE6FC8B60}" type="pres">
      <dgm:prSet presAssocID="{39C6F5CD-9D42-4E43-A7DC-9242F5949601}" presName="spaceRect" presStyleCnt="0"/>
      <dgm:spPr/>
    </dgm:pt>
    <dgm:pt modelId="{4604137A-6371-4F79-8B0A-3FA1413D0E8F}" type="pres">
      <dgm:prSet presAssocID="{39C6F5CD-9D42-4E43-A7DC-9242F5949601}" presName="textRect" presStyleLbl="revTx" presStyleIdx="4" presStyleCnt="6">
        <dgm:presLayoutVars>
          <dgm:chMax val="1"/>
          <dgm:chPref val="1"/>
        </dgm:presLayoutVars>
      </dgm:prSet>
      <dgm:spPr/>
    </dgm:pt>
    <dgm:pt modelId="{F794801D-1EEA-42C3-BB4E-974603C1BE99}" type="pres">
      <dgm:prSet presAssocID="{1C51CA35-73D8-4662-AC65-2EBDCEBE0A23}" presName="sibTrans" presStyleLbl="sibTrans2D1" presStyleIdx="0" presStyleCnt="0"/>
      <dgm:spPr/>
    </dgm:pt>
    <dgm:pt modelId="{C0FEF23D-F38D-4BB1-92BF-63C9B047D934}" type="pres">
      <dgm:prSet presAssocID="{AA9AA515-C1D0-41CF-9F13-172E144E3DE1}" presName="compNode" presStyleCnt="0"/>
      <dgm:spPr/>
    </dgm:pt>
    <dgm:pt modelId="{9CDA7281-FC89-42AC-8093-44D6D3229B48}" type="pres">
      <dgm:prSet presAssocID="{AA9AA515-C1D0-41CF-9F13-172E144E3DE1}" presName="iconBgRect" presStyleLbl="bgShp" presStyleIdx="5" presStyleCnt="6"/>
      <dgm:spPr/>
    </dgm:pt>
    <dgm:pt modelId="{31567C19-5F54-44B6-A896-A3B40D394BAB}" type="pres">
      <dgm:prSet presAssocID="{AA9AA515-C1D0-41CF-9F13-172E144E3D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329ABE23-E491-4EA2-AEB4-FA93280BA990}" type="pres">
      <dgm:prSet presAssocID="{AA9AA515-C1D0-41CF-9F13-172E144E3DE1}" presName="spaceRect" presStyleCnt="0"/>
      <dgm:spPr/>
    </dgm:pt>
    <dgm:pt modelId="{8303E6C6-B5C4-4AAF-849F-B3C453AB21AE}" type="pres">
      <dgm:prSet presAssocID="{AA9AA515-C1D0-41CF-9F13-172E144E3D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D3D3D01-AF44-4B92-8769-F0BA13F1F2FC}" srcId="{2CE1362F-11F4-4353-A57B-18BF5265C1D1}" destId="{39C6F5CD-9D42-4E43-A7DC-9242F5949601}" srcOrd="4" destOrd="0" parTransId="{7B9005C4-304C-4A7A-9EE6-02923E7CAA17}" sibTransId="{1C51CA35-73D8-4662-AC65-2EBDCEBE0A23}"/>
    <dgm:cxn modelId="{6E2DDE0D-97B8-48F1-AED3-5A3FA081A132}" type="presOf" srcId="{778497CE-965B-4EC9-8707-BD6DFA7B398D}" destId="{834255E6-CE13-43E4-9B21-5826E4F4BFE0}" srcOrd="0" destOrd="0" presId="urn:microsoft.com/office/officeart/2018/2/layout/IconCircleList"/>
    <dgm:cxn modelId="{2D195428-6CBF-44EE-BA1C-20E1C6579A73}" srcId="{2CE1362F-11F4-4353-A57B-18BF5265C1D1}" destId="{B03AF80C-C01E-4F8B-B2FF-CFFA5E18B7F4}" srcOrd="2" destOrd="0" parTransId="{0D2EDD8F-CEA8-4666-8D83-4DF2B4DFC017}" sibTransId="{92E31713-B6AF-49C2-8248-F0CDB7AA6868}"/>
    <dgm:cxn modelId="{B4B7A328-DE57-4C7F-B4D6-0B63E1D41C31}" type="presOf" srcId="{7A1BCCC1-84FA-4A89-81E0-B46CDD87FF76}" destId="{9E4C99F9-4A53-4445-9AE0-5DB68DC2856D}" srcOrd="0" destOrd="0" presId="urn:microsoft.com/office/officeart/2018/2/layout/IconCircleList"/>
    <dgm:cxn modelId="{EBC36831-EA4B-4DE3-B528-97F55DDF0B1F}" type="presOf" srcId="{1C51CA35-73D8-4662-AC65-2EBDCEBE0A23}" destId="{F794801D-1EEA-42C3-BB4E-974603C1BE99}" srcOrd="0" destOrd="0" presId="urn:microsoft.com/office/officeart/2018/2/layout/IconCircleList"/>
    <dgm:cxn modelId="{E9ED955C-0464-47AC-B00B-D1C3392D067D}" type="presOf" srcId="{B03AF80C-C01E-4F8B-B2FF-CFFA5E18B7F4}" destId="{25BC9754-5A5B-4A5C-B15A-5FE238EF17AC}" srcOrd="0" destOrd="0" presId="urn:microsoft.com/office/officeart/2018/2/layout/IconCircleList"/>
    <dgm:cxn modelId="{0274BC5C-785E-48B8-96C6-959A62EF68E3}" type="presOf" srcId="{2CE1362F-11F4-4353-A57B-18BF5265C1D1}" destId="{9A2B2CC6-8ED8-42FC-B7AA-B966E54059E8}" srcOrd="0" destOrd="0" presId="urn:microsoft.com/office/officeart/2018/2/layout/IconCircleList"/>
    <dgm:cxn modelId="{F00A2249-DD1B-4644-A79E-EBEB4B941F01}" srcId="{2CE1362F-11F4-4353-A57B-18BF5265C1D1}" destId="{2ED9C1A5-290F-4630-836C-97E902EEA57C}" srcOrd="3" destOrd="0" parTransId="{77166AFF-CCAD-455E-8458-4A5998571641}" sibTransId="{6D91A87D-EE04-4424-A5A2-46D5BB9BDBF4}"/>
    <dgm:cxn modelId="{3D385F51-797F-4E8F-90F0-7CB6A027E5C4}" type="presOf" srcId="{2ED9C1A5-290F-4630-836C-97E902EEA57C}" destId="{BC0A4110-CBCB-4A79-ACB6-69F002CDEEB6}" srcOrd="0" destOrd="0" presId="urn:microsoft.com/office/officeart/2018/2/layout/IconCircleList"/>
    <dgm:cxn modelId="{06907273-4BC2-4501-81B0-714923640FB2}" srcId="{2CE1362F-11F4-4353-A57B-18BF5265C1D1}" destId="{493ACD64-9933-41A7-B3E3-593D4A1EAA86}" srcOrd="0" destOrd="0" parTransId="{4DB334D6-7253-4B8A-AC8E-BBCBC33E4C1B}" sibTransId="{778497CE-965B-4EC9-8707-BD6DFA7B398D}"/>
    <dgm:cxn modelId="{3EB35373-9653-4F77-BCFA-D3FCF80A4FAD}" type="presOf" srcId="{AA9AA515-C1D0-41CF-9F13-172E144E3DE1}" destId="{8303E6C6-B5C4-4AAF-849F-B3C453AB21AE}" srcOrd="0" destOrd="0" presId="urn:microsoft.com/office/officeart/2018/2/layout/IconCircleList"/>
    <dgm:cxn modelId="{9648077F-BF78-4946-9965-974D1FFD126E}" srcId="{2CE1362F-11F4-4353-A57B-18BF5265C1D1}" destId="{AA9AA515-C1D0-41CF-9F13-172E144E3DE1}" srcOrd="5" destOrd="0" parTransId="{9A0DC583-D0F6-4B7C-A8BC-D44F898AD616}" sibTransId="{E2A735EE-36F4-4DDE-AB12-4378D49E07E9}"/>
    <dgm:cxn modelId="{511DEF8C-3582-4DA3-8683-86BB586F9079}" srcId="{2CE1362F-11F4-4353-A57B-18BF5265C1D1}" destId="{C8E5BF4F-DBCF-4D83-BD1C-1FBF583D930B}" srcOrd="1" destOrd="0" parTransId="{362086A7-2886-40B4-882D-37953C4C31A0}" sibTransId="{7A1BCCC1-84FA-4A89-81E0-B46CDD87FF76}"/>
    <dgm:cxn modelId="{CD23FF9A-4E70-4496-A85E-F5BA6308F1B2}" type="presOf" srcId="{6D91A87D-EE04-4424-A5A2-46D5BB9BDBF4}" destId="{339C1E7F-61C3-48D5-BB59-3DF1E76BED51}" srcOrd="0" destOrd="0" presId="urn:microsoft.com/office/officeart/2018/2/layout/IconCircleList"/>
    <dgm:cxn modelId="{996F3EA8-E475-428F-9E97-6440C9FD04CB}" type="presOf" srcId="{493ACD64-9933-41A7-B3E3-593D4A1EAA86}" destId="{682B8393-55D1-47B2-9FB5-6A7E95A9FC29}" srcOrd="0" destOrd="0" presId="urn:microsoft.com/office/officeart/2018/2/layout/IconCircleList"/>
    <dgm:cxn modelId="{41AD9AD9-909B-448F-ACA7-38E89E9743CE}" type="presOf" srcId="{C8E5BF4F-DBCF-4D83-BD1C-1FBF583D930B}" destId="{1C9FEB9F-D9E8-44B8-AE47-6F0454179AD2}" srcOrd="0" destOrd="0" presId="urn:microsoft.com/office/officeart/2018/2/layout/IconCircleList"/>
    <dgm:cxn modelId="{5DDA8BE2-103B-432B-BC56-E25BB5040D80}" type="presOf" srcId="{92E31713-B6AF-49C2-8248-F0CDB7AA6868}" destId="{68E20EFD-0623-4118-98BC-2409D997CC31}" srcOrd="0" destOrd="0" presId="urn:microsoft.com/office/officeart/2018/2/layout/IconCircleList"/>
    <dgm:cxn modelId="{4AB91BFB-4677-47C7-B623-E7B5E05D6F17}" type="presOf" srcId="{39C6F5CD-9D42-4E43-A7DC-9242F5949601}" destId="{4604137A-6371-4F79-8B0A-3FA1413D0E8F}" srcOrd="0" destOrd="0" presId="urn:microsoft.com/office/officeart/2018/2/layout/IconCircleList"/>
    <dgm:cxn modelId="{80AF2E85-8D02-42B3-B3DB-E2B6D335FEDE}" type="presParOf" srcId="{9A2B2CC6-8ED8-42FC-B7AA-B966E54059E8}" destId="{F4FB6759-455A-4563-B2D3-6BD81E9CC998}" srcOrd="0" destOrd="0" presId="urn:microsoft.com/office/officeart/2018/2/layout/IconCircleList"/>
    <dgm:cxn modelId="{23957E40-97C3-4783-8D15-C4F80169E315}" type="presParOf" srcId="{F4FB6759-455A-4563-B2D3-6BD81E9CC998}" destId="{C283E0D6-20FB-4AC0-AC36-A10B9B379014}" srcOrd="0" destOrd="0" presId="urn:microsoft.com/office/officeart/2018/2/layout/IconCircleList"/>
    <dgm:cxn modelId="{97CA0AA3-502C-4480-90BA-159583918C98}" type="presParOf" srcId="{C283E0D6-20FB-4AC0-AC36-A10B9B379014}" destId="{C18CD59E-698C-4053-9920-568EF38B01B4}" srcOrd="0" destOrd="0" presId="urn:microsoft.com/office/officeart/2018/2/layout/IconCircleList"/>
    <dgm:cxn modelId="{498EE6AE-E01C-4B0D-8162-D9DDD230845A}" type="presParOf" srcId="{C283E0D6-20FB-4AC0-AC36-A10B9B379014}" destId="{2FA948A8-D7F0-40A5-A46F-520A0B205052}" srcOrd="1" destOrd="0" presId="urn:microsoft.com/office/officeart/2018/2/layout/IconCircleList"/>
    <dgm:cxn modelId="{234EA425-68A3-4E88-966F-FCB8944C0082}" type="presParOf" srcId="{C283E0D6-20FB-4AC0-AC36-A10B9B379014}" destId="{4F6F5426-B11E-4E7C-AAFC-BF880A9621A0}" srcOrd="2" destOrd="0" presId="urn:microsoft.com/office/officeart/2018/2/layout/IconCircleList"/>
    <dgm:cxn modelId="{A517FD68-A629-405D-A1C0-2DC0F3BEAC08}" type="presParOf" srcId="{C283E0D6-20FB-4AC0-AC36-A10B9B379014}" destId="{682B8393-55D1-47B2-9FB5-6A7E95A9FC29}" srcOrd="3" destOrd="0" presId="urn:microsoft.com/office/officeart/2018/2/layout/IconCircleList"/>
    <dgm:cxn modelId="{F0483102-FEA8-47B9-8895-CFB1EBBD5F4F}" type="presParOf" srcId="{F4FB6759-455A-4563-B2D3-6BD81E9CC998}" destId="{834255E6-CE13-43E4-9B21-5826E4F4BFE0}" srcOrd="1" destOrd="0" presId="urn:microsoft.com/office/officeart/2018/2/layout/IconCircleList"/>
    <dgm:cxn modelId="{776C675F-412B-40BC-9E43-081E444B17B6}" type="presParOf" srcId="{F4FB6759-455A-4563-B2D3-6BD81E9CC998}" destId="{13CA4DCB-1808-4DEC-9100-E1E78BF77759}" srcOrd="2" destOrd="0" presId="urn:microsoft.com/office/officeart/2018/2/layout/IconCircleList"/>
    <dgm:cxn modelId="{273B9BA6-DDE7-4176-873A-EE0BF207F7CF}" type="presParOf" srcId="{13CA4DCB-1808-4DEC-9100-E1E78BF77759}" destId="{37C713BF-FD02-4EF6-B7A0-C7D2DA340F6E}" srcOrd="0" destOrd="0" presId="urn:microsoft.com/office/officeart/2018/2/layout/IconCircleList"/>
    <dgm:cxn modelId="{1A33097A-E5D3-49F5-960A-31A8A49B01E1}" type="presParOf" srcId="{13CA4DCB-1808-4DEC-9100-E1E78BF77759}" destId="{89974125-01BD-4963-86A4-CA6B19F185BC}" srcOrd="1" destOrd="0" presId="urn:microsoft.com/office/officeart/2018/2/layout/IconCircleList"/>
    <dgm:cxn modelId="{B925917E-4FEA-4126-8FFE-ECB0FB2E1BF4}" type="presParOf" srcId="{13CA4DCB-1808-4DEC-9100-E1E78BF77759}" destId="{4D95CE53-6DAA-4AFA-BCF9-1DAB5E124A19}" srcOrd="2" destOrd="0" presId="urn:microsoft.com/office/officeart/2018/2/layout/IconCircleList"/>
    <dgm:cxn modelId="{F66341D3-54E7-40AC-9BA9-06D2E4181B83}" type="presParOf" srcId="{13CA4DCB-1808-4DEC-9100-E1E78BF77759}" destId="{1C9FEB9F-D9E8-44B8-AE47-6F0454179AD2}" srcOrd="3" destOrd="0" presId="urn:microsoft.com/office/officeart/2018/2/layout/IconCircleList"/>
    <dgm:cxn modelId="{BCF09084-1679-4CE4-B615-5DC5280FF259}" type="presParOf" srcId="{F4FB6759-455A-4563-B2D3-6BD81E9CC998}" destId="{9E4C99F9-4A53-4445-9AE0-5DB68DC2856D}" srcOrd="3" destOrd="0" presId="urn:microsoft.com/office/officeart/2018/2/layout/IconCircleList"/>
    <dgm:cxn modelId="{70198654-BE98-4B9D-BF17-DDC81145F3BF}" type="presParOf" srcId="{F4FB6759-455A-4563-B2D3-6BD81E9CC998}" destId="{3AAEAE2C-4E21-4696-AAEE-9A0CCE055B03}" srcOrd="4" destOrd="0" presId="urn:microsoft.com/office/officeart/2018/2/layout/IconCircleList"/>
    <dgm:cxn modelId="{FB4583B0-B912-4754-A498-7E091C32008B}" type="presParOf" srcId="{3AAEAE2C-4E21-4696-AAEE-9A0CCE055B03}" destId="{25064F49-F534-451A-BD53-F24B5A0C9D94}" srcOrd="0" destOrd="0" presId="urn:microsoft.com/office/officeart/2018/2/layout/IconCircleList"/>
    <dgm:cxn modelId="{5B0660FF-42D9-4CD2-BFA2-99A7FC98BCFA}" type="presParOf" srcId="{3AAEAE2C-4E21-4696-AAEE-9A0CCE055B03}" destId="{7268807D-5BA3-4FE2-A570-EBDB17720ED2}" srcOrd="1" destOrd="0" presId="urn:microsoft.com/office/officeart/2018/2/layout/IconCircleList"/>
    <dgm:cxn modelId="{B01FCE1C-A4E5-44A8-B269-F5A15CDD7F5E}" type="presParOf" srcId="{3AAEAE2C-4E21-4696-AAEE-9A0CCE055B03}" destId="{3FD1F740-1B6B-4925-B512-0F4AC56B96DB}" srcOrd="2" destOrd="0" presId="urn:microsoft.com/office/officeart/2018/2/layout/IconCircleList"/>
    <dgm:cxn modelId="{D2027911-1DFE-4827-8B72-71B25CA6F6A9}" type="presParOf" srcId="{3AAEAE2C-4E21-4696-AAEE-9A0CCE055B03}" destId="{25BC9754-5A5B-4A5C-B15A-5FE238EF17AC}" srcOrd="3" destOrd="0" presId="urn:microsoft.com/office/officeart/2018/2/layout/IconCircleList"/>
    <dgm:cxn modelId="{5140562A-0006-4A79-8985-AFE57C19D73A}" type="presParOf" srcId="{F4FB6759-455A-4563-B2D3-6BD81E9CC998}" destId="{68E20EFD-0623-4118-98BC-2409D997CC31}" srcOrd="5" destOrd="0" presId="urn:microsoft.com/office/officeart/2018/2/layout/IconCircleList"/>
    <dgm:cxn modelId="{1F2F9001-DCBE-4254-AE99-5C388F1BC7F6}" type="presParOf" srcId="{F4FB6759-455A-4563-B2D3-6BD81E9CC998}" destId="{A30FC270-F6BC-4375-975C-A9F11421E554}" srcOrd="6" destOrd="0" presId="urn:microsoft.com/office/officeart/2018/2/layout/IconCircleList"/>
    <dgm:cxn modelId="{4F13F334-EC02-4441-9BD5-6EEFBC64436C}" type="presParOf" srcId="{A30FC270-F6BC-4375-975C-A9F11421E554}" destId="{A605A229-1F51-43E2-839B-AC8F26812921}" srcOrd="0" destOrd="0" presId="urn:microsoft.com/office/officeart/2018/2/layout/IconCircleList"/>
    <dgm:cxn modelId="{5CD4A87F-9837-4E17-94E9-F7787215D4FB}" type="presParOf" srcId="{A30FC270-F6BC-4375-975C-A9F11421E554}" destId="{88B1EB1A-D2D4-4D5A-A412-03656E155A38}" srcOrd="1" destOrd="0" presId="urn:microsoft.com/office/officeart/2018/2/layout/IconCircleList"/>
    <dgm:cxn modelId="{6D30C07D-0D22-42AB-89DB-C3B8A865A28E}" type="presParOf" srcId="{A30FC270-F6BC-4375-975C-A9F11421E554}" destId="{42809B5E-F623-4879-B2C0-EA3AC15889B2}" srcOrd="2" destOrd="0" presId="urn:microsoft.com/office/officeart/2018/2/layout/IconCircleList"/>
    <dgm:cxn modelId="{91F54477-4830-4481-A66C-A48994CF30BD}" type="presParOf" srcId="{A30FC270-F6BC-4375-975C-A9F11421E554}" destId="{BC0A4110-CBCB-4A79-ACB6-69F002CDEEB6}" srcOrd="3" destOrd="0" presId="urn:microsoft.com/office/officeart/2018/2/layout/IconCircleList"/>
    <dgm:cxn modelId="{872D8759-70D7-45C5-9F95-7A3F1CCA52A5}" type="presParOf" srcId="{F4FB6759-455A-4563-B2D3-6BD81E9CC998}" destId="{339C1E7F-61C3-48D5-BB59-3DF1E76BED51}" srcOrd="7" destOrd="0" presId="urn:microsoft.com/office/officeart/2018/2/layout/IconCircleList"/>
    <dgm:cxn modelId="{D3D87601-9307-4CB7-9247-2245CAFCF7F5}" type="presParOf" srcId="{F4FB6759-455A-4563-B2D3-6BD81E9CC998}" destId="{3A2B41B1-4469-4F80-9EFD-DED915025F5E}" srcOrd="8" destOrd="0" presId="urn:microsoft.com/office/officeart/2018/2/layout/IconCircleList"/>
    <dgm:cxn modelId="{8ECA9518-AA33-4E15-A462-ABF9638A58ED}" type="presParOf" srcId="{3A2B41B1-4469-4F80-9EFD-DED915025F5E}" destId="{9DC0DC82-B54D-4AA9-9CBB-E96C9263528F}" srcOrd="0" destOrd="0" presId="urn:microsoft.com/office/officeart/2018/2/layout/IconCircleList"/>
    <dgm:cxn modelId="{33E20880-0D72-4C9F-8B40-99E440C93766}" type="presParOf" srcId="{3A2B41B1-4469-4F80-9EFD-DED915025F5E}" destId="{DDCE90DD-E4E9-42D1-9480-CB4C076ED231}" srcOrd="1" destOrd="0" presId="urn:microsoft.com/office/officeart/2018/2/layout/IconCircleList"/>
    <dgm:cxn modelId="{53EE0221-FA39-4FB1-BE9A-25E1F7FF7466}" type="presParOf" srcId="{3A2B41B1-4469-4F80-9EFD-DED915025F5E}" destId="{4785C1FD-1F9D-4625-BBF9-6D6BE6FC8B60}" srcOrd="2" destOrd="0" presId="urn:microsoft.com/office/officeart/2018/2/layout/IconCircleList"/>
    <dgm:cxn modelId="{0C382D70-8B04-4EEA-B511-F9D21C0627A7}" type="presParOf" srcId="{3A2B41B1-4469-4F80-9EFD-DED915025F5E}" destId="{4604137A-6371-4F79-8B0A-3FA1413D0E8F}" srcOrd="3" destOrd="0" presId="urn:microsoft.com/office/officeart/2018/2/layout/IconCircleList"/>
    <dgm:cxn modelId="{1EB826D6-0011-4BB5-B3C7-CCE2C76E4EC1}" type="presParOf" srcId="{F4FB6759-455A-4563-B2D3-6BD81E9CC998}" destId="{F794801D-1EEA-42C3-BB4E-974603C1BE99}" srcOrd="9" destOrd="0" presId="urn:microsoft.com/office/officeart/2018/2/layout/IconCircleList"/>
    <dgm:cxn modelId="{41B39113-1C23-4B3E-BE1C-9B75E368E3DC}" type="presParOf" srcId="{F4FB6759-455A-4563-B2D3-6BD81E9CC998}" destId="{C0FEF23D-F38D-4BB1-92BF-63C9B047D934}" srcOrd="10" destOrd="0" presId="urn:microsoft.com/office/officeart/2018/2/layout/IconCircleList"/>
    <dgm:cxn modelId="{F5F17DD7-4572-48D1-A652-D76979379AE1}" type="presParOf" srcId="{C0FEF23D-F38D-4BB1-92BF-63C9B047D934}" destId="{9CDA7281-FC89-42AC-8093-44D6D3229B48}" srcOrd="0" destOrd="0" presId="urn:microsoft.com/office/officeart/2018/2/layout/IconCircleList"/>
    <dgm:cxn modelId="{354E53A0-AFE1-46CB-B47A-9B97CC823F49}" type="presParOf" srcId="{C0FEF23D-F38D-4BB1-92BF-63C9B047D934}" destId="{31567C19-5F54-44B6-A896-A3B40D394BAB}" srcOrd="1" destOrd="0" presId="urn:microsoft.com/office/officeart/2018/2/layout/IconCircleList"/>
    <dgm:cxn modelId="{3C0D00B0-FAF2-4099-B3EC-C9F07E21E683}" type="presParOf" srcId="{C0FEF23D-F38D-4BB1-92BF-63C9B047D934}" destId="{329ABE23-E491-4EA2-AEB4-FA93280BA990}" srcOrd="2" destOrd="0" presId="urn:microsoft.com/office/officeart/2018/2/layout/IconCircleList"/>
    <dgm:cxn modelId="{D4EE442C-22EB-43F6-9C77-A36211B971F5}" type="presParOf" srcId="{C0FEF23D-F38D-4BB1-92BF-63C9B047D934}" destId="{8303E6C6-B5C4-4AAF-849F-B3C453AB21A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1A77D0-6671-448D-A3A9-8A854F444265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291769-1439-42B9-93E7-36706B3BD3A1}">
      <dgm:prSet/>
      <dgm:spPr/>
      <dgm:t>
        <a:bodyPr/>
        <a:lstStyle/>
        <a:p>
          <a:r>
            <a:rPr lang="en-US"/>
            <a:t>Phase 1</a:t>
          </a:r>
        </a:p>
      </dgm:t>
    </dgm:pt>
    <dgm:pt modelId="{521D4728-0D98-4A9E-A994-F73C0DB3FA9C}" type="parTrans" cxnId="{5177B9CE-F6E2-41F8-9E76-256B5EA332A5}">
      <dgm:prSet/>
      <dgm:spPr/>
      <dgm:t>
        <a:bodyPr/>
        <a:lstStyle/>
        <a:p>
          <a:endParaRPr lang="en-US"/>
        </a:p>
      </dgm:t>
    </dgm:pt>
    <dgm:pt modelId="{A4CD444F-E5DB-45EB-B149-99381EEA1797}" type="sibTrans" cxnId="{5177B9CE-F6E2-41F8-9E76-256B5EA332A5}">
      <dgm:prSet/>
      <dgm:spPr/>
      <dgm:t>
        <a:bodyPr/>
        <a:lstStyle/>
        <a:p>
          <a:endParaRPr lang="en-US"/>
        </a:p>
      </dgm:t>
    </dgm:pt>
    <dgm:pt modelId="{135BC940-FAE2-4493-A115-F20A334733F2}">
      <dgm:prSet/>
      <dgm:spPr/>
      <dgm:t>
        <a:bodyPr/>
        <a:lstStyle/>
        <a:p>
          <a:r>
            <a:rPr lang="en-US"/>
            <a:t>MVP Development (6 months)</a:t>
          </a:r>
        </a:p>
      </dgm:t>
    </dgm:pt>
    <dgm:pt modelId="{174D3307-9367-4ACB-A58D-6AD198E49580}" type="parTrans" cxnId="{D4095F5A-563C-4068-AEC1-AFFACAC7887E}">
      <dgm:prSet/>
      <dgm:spPr/>
      <dgm:t>
        <a:bodyPr/>
        <a:lstStyle/>
        <a:p>
          <a:endParaRPr lang="en-US"/>
        </a:p>
      </dgm:t>
    </dgm:pt>
    <dgm:pt modelId="{599F8745-AAC6-47AA-9ABF-8AEDA0EF960C}" type="sibTrans" cxnId="{D4095F5A-563C-4068-AEC1-AFFACAC7887E}">
      <dgm:prSet/>
      <dgm:spPr/>
      <dgm:t>
        <a:bodyPr/>
        <a:lstStyle/>
        <a:p>
          <a:endParaRPr lang="en-US"/>
        </a:p>
      </dgm:t>
    </dgm:pt>
    <dgm:pt modelId="{4011C2A2-BAAB-497F-B4A7-5EE13C403CB3}">
      <dgm:prSet/>
      <dgm:spPr/>
      <dgm:t>
        <a:bodyPr/>
        <a:lstStyle/>
        <a:p>
          <a:r>
            <a:rPr lang="en-US"/>
            <a:t>Phase 2</a:t>
          </a:r>
        </a:p>
      </dgm:t>
    </dgm:pt>
    <dgm:pt modelId="{38A12956-53CA-4427-888D-124A294AA71E}" type="parTrans" cxnId="{69DF1187-4725-4A36-9B24-8C52B523F7A3}">
      <dgm:prSet/>
      <dgm:spPr/>
      <dgm:t>
        <a:bodyPr/>
        <a:lstStyle/>
        <a:p>
          <a:endParaRPr lang="en-US"/>
        </a:p>
      </dgm:t>
    </dgm:pt>
    <dgm:pt modelId="{396AD563-7C1A-4C56-A78D-AFB04D93AAAB}" type="sibTrans" cxnId="{69DF1187-4725-4A36-9B24-8C52B523F7A3}">
      <dgm:prSet/>
      <dgm:spPr/>
      <dgm:t>
        <a:bodyPr/>
        <a:lstStyle/>
        <a:p>
          <a:endParaRPr lang="en-US"/>
        </a:p>
      </dgm:t>
    </dgm:pt>
    <dgm:pt modelId="{063BBC8C-E11E-44CB-B6DA-524E521E501F}">
      <dgm:prSet/>
      <dgm:spPr/>
      <dgm:t>
        <a:bodyPr/>
        <a:lstStyle/>
        <a:p>
          <a:r>
            <a:rPr lang="en-US"/>
            <a:t>Pilot Deployment (12 months)</a:t>
          </a:r>
        </a:p>
      </dgm:t>
    </dgm:pt>
    <dgm:pt modelId="{F9E873CB-6EEE-4651-9417-80CC117E243A}" type="parTrans" cxnId="{887689CD-C211-426C-B5EC-88561554A6A8}">
      <dgm:prSet/>
      <dgm:spPr/>
      <dgm:t>
        <a:bodyPr/>
        <a:lstStyle/>
        <a:p>
          <a:endParaRPr lang="en-US"/>
        </a:p>
      </dgm:t>
    </dgm:pt>
    <dgm:pt modelId="{FEF90B4F-21A8-43DA-B058-0C15DD5213FC}" type="sibTrans" cxnId="{887689CD-C211-426C-B5EC-88561554A6A8}">
      <dgm:prSet/>
      <dgm:spPr/>
      <dgm:t>
        <a:bodyPr/>
        <a:lstStyle/>
        <a:p>
          <a:endParaRPr lang="en-US"/>
        </a:p>
      </dgm:t>
    </dgm:pt>
    <dgm:pt modelId="{A60D4EF5-D857-480F-9BD2-7302AB80F67F}">
      <dgm:prSet/>
      <dgm:spPr/>
      <dgm:t>
        <a:bodyPr/>
        <a:lstStyle/>
        <a:p>
          <a:r>
            <a:rPr lang="en-US"/>
            <a:t>Phase 3</a:t>
          </a:r>
        </a:p>
      </dgm:t>
    </dgm:pt>
    <dgm:pt modelId="{237E096B-A1B4-47D0-BDFD-9450038E9770}" type="parTrans" cxnId="{9D27EE44-B0A1-4D34-BC1F-F4449C7F9A21}">
      <dgm:prSet/>
      <dgm:spPr/>
      <dgm:t>
        <a:bodyPr/>
        <a:lstStyle/>
        <a:p>
          <a:endParaRPr lang="en-US"/>
        </a:p>
      </dgm:t>
    </dgm:pt>
    <dgm:pt modelId="{9414229C-E015-412E-A428-5C9B5BC804D2}" type="sibTrans" cxnId="{9D27EE44-B0A1-4D34-BC1F-F4449C7F9A21}">
      <dgm:prSet/>
      <dgm:spPr/>
      <dgm:t>
        <a:bodyPr/>
        <a:lstStyle/>
        <a:p>
          <a:endParaRPr lang="en-US"/>
        </a:p>
      </dgm:t>
    </dgm:pt>
    <dgm:pt modelId="{3A1AF57B-6E23-4436-A7A5-31777EA13ACC}">
      <dgm:prSet/>
      <dgm:spPr/>
      <dgm:t>
        <a:bodyPr/>
        <a:lstStyle/>
        <a:p>
          <a:r>
            <a:rPr lang="en-US"/>
            <a:t>Full Launch (24 months)</a:t>
          </a:r>
        </a:p>
      </dgm:t>
    </dgm:pt>
    <dgm:pt modelId="{FBFFF21F-BB8A-4B1F-A5AE-B906D0B2CEA3}" type="parTrans" cxnId="{8441EE65-B047-42EB-A99E-A9EA1FDD73B9}">
      <dgm:prSet/>
      <dgm:spPr/>
      <dgm:t>
        <a:bodyPr/>
        <a:lstStyle/>
        <a:p>
          <a:endParaRPr lang="en-US"/>
        </a:p>
      </dgm:t>
    </dgm:pt>
    <dgm:pt modelId="{B7D4EC90-CE9C-4924-954D-014DFFA6503D}" type="sibTrans" cxnId="{8441EE65-B047-42EB-A99E-A9EA1FDD73B9}">
      <dgm:prSet/>
      <dgm:spPr/>
      <dgm:t>
        <a:bodyPr/>
        <a:lstStyle/>
        <a:p>
          <a:endParaRPr lang="en-US"/>
        </a:p>
      </dgm:t>
    </dgm:pt>
    <dgm:pt modelId="{8BF535B9-2C54-4A10-ACDB-ABCF4B66D1B0}" type="pres">
      <dgm:prSet presAssocID="{A31A77D0-6671-448D-A3A9-8A854F444265}" presName="Name0" presStyleCnt="0">
        <dgm:presLayoutVars>
          <dgm:dir/>
          <dgm:animLvl val="lvl"/>
          <dgm:resizeHandles val="exact"/>
        </dgm:presLayoutVars>
      </dgm:prSet>
      <dgm:spPr/>
    </dgm:pt>
    <dgm:pt modelId="{0922658F-0A71-496E-BA88-6B1F95C08F4E}" type="pres">
      <dgm:prSet presAssocID="{A60D4EF5-D857-480F-9BD2-7302AB80F67F}" presName="boxAndChildren" presStyleCnt="0"/>
      <dgm:spPr/>
    </dgm:pt>
    <dgm:pt modelId="{B89189DC-1728-464B-BCD0-5D8955F32D3A}" type="pres">
      <dgm:prSet presAssocID="{A60D4EF5-D857-480F-9BD2-7302AB80F67F}" presName="parentTextBox" presStyleLbl="alignNode1" presStyleIdx="0" presStyleCnt="3"/>
      <dgm:spPr/>
    </dgm:pt>
    <dgm:pt modelId="{ED94FA86-63C6-4753-BC19-4E1202F57B68}" type="pres">
      <dgm:prSet presAssocID="{A60D4EF5-D857-480F-9BD2-7302AB80F67F}" presName="descendantBox" presStyleLbl="bgAccFollowNode1" presStyleIdx="0" presStyleCnt="3"/>
      <dgm:spPr/>
    </dgm:pt>
    <dgm:pt modelId="{026D38B7-2CD8-41FD-96B8-07AB2DD6D552}" type="pres">
      <dgm:prSet presAssocID="{396AD563-7C1A-4C56-A78D-AFB04D93AAAB}" presName="sp" presStyleCnt="0"/>
      <dgm:spPr/>
    </dgm:pt>
    <dgm:pt modelId="{20418C82-4B39-4E77-928E-C8A2B3DDB500}" type="pres">
      <dgm:prSet presAssocID="{4011C2A2-BAAB-497F-B4A7-5EE13C403CB3}" presName="arrowAndChildren" presStyleCnt="0"/>
      <dgm:spPr/>
    </dgm:pt>
    <dgm:pt modelId="{B67BA637-87B6-4F72-9CBA-8990283B3DDF}" type="pres">
      <dgm:prSet presAssocID="{4011C2A2-BAAB-497F-B4A7-5EE13C403CB3}" presName="parentTextArrow" presStyleLbl="node1" presStyleIdx="0" presStyleCnt="0"/>
      <dgm:spPr/>
    </dgm:pt>
    <dgm:pt modelId="{4C98757F-9C55-43ED-AB5F-8330C0355116}" type="pres">
      <dgm:prSet presAssocID="{4011C2A2-BAAB-497F-B4A7-5EE13C403CB3}" presName="arrow" presStyleLbl="alignNode1" presStyleIdx="1" presStyleCnt="3"/>
      <dgm:spPr/>
    </dgm:pt>
    <dgm:pt modelId="{3233CCB9-DE9B-45AF-AF4D-E9E68FC0585F}" type="pres">
      <dgm:prSet presAssocID="{4011C2A2-BAAB-497F-B4A7-5EE13C403CB3}" presName="descendantArrow" presStyleLbl="bgAccFollowNode1" presStyleIdx="1" presStyleCnt="3"/>
      <dgm:spPr/>
    </dgm:pt>
    <dgm:pt modelId="{9460A3E7-1323-4574-850B-7B681E949D29}" type="pres">
      <dgm:prSet presAssocID="{A4CD444F-E5DB-45EB-B149-99381EEA1797}" presName="sp" presStyleCnt="0"/>
      <dgm:spPr/>
    </dgm:pt>
    <dgm:pt modelId="{59B3D088-C990-44A2-B848-0C4E201EE168}" type="pres">
      <dgm:prSet presAssocID="{99291769-1439-42B9-93E7-36706B3BD3A1}" presName="arrowAndChildren" presStyleCnt="0"/>
      <dgm:spPr/>
    </dgm:pt>
    <dgm:pt modelId="{E4B15D9A-3542-4108-94F8-C14492925514}" type="pres">
      <dgm:prSet presAssocID="{99291769-1439-42B9-93E7-36706B3BD3A1}" presName="parentTextArrow" presStyleLbl="node1" presStyleIdx="0" presStyleCnt="0"/>
      <dgm:spPr/>
    </dgm:pt>
    <dgm:pt modelId="{E1DC9FAD-7BDE-4563-B45E-8AEBB3014DF1}" type="pres">
      <dgm:prSet presAssocID="{99291769-1439-42B9-93E7-36706B3BD3A1}" presName="arrow" presStyleLbl="alignNode1" presStyleIdx="2" presStyleCnt="3"/>
      <dgm:spPr/>
    </dgm:pt>
    <dgm:pt modelId="{9C0AC688-8CE2-4264-9CA7-F7B49F600130}" type="pres">
      <dgm:prSet presAssocID="{99291769-1439-42B9-93E7-36706B3BD3A1}" presName="descendantArrow" presStyleLbl="bgAccFollowNode1" presStyleIdx="2" presStyleCnt="3"/>
      <dgm:spPr/>
    </dgm:pt>
  </dgm:ptLst>
  <dgm:cxnLst>
    <dgm:cxn modelId="{A0044F26-52EF-44FC-BAC4-F7E7A422598C}" type="presOf" srcId="{4011C2A2-BAAB-497F-B4A7-5EE13C403CB3}" destId="{4C98757F-9C55-43ED-AB5F-8330C0355116}" srcOrd="1" destOrd="0" presId="urn:microsoft.com/office/officeart/2016/7/layout/VerticalDownArrowProcess"/>
    <dgm:cxn modelId="{9D27EE44-B0A1-4D34-BC1F-F4449C7F9A21}" srcId="{A31A77D0-6671-448D-A3A9-8A854F444265}" destId="{A60D4EF5-D857-480F-9BD2-7302AB80F67F}" srcOrd="2" destOrd="0" parTransId="{237E096B-A1B4-47D0-BDFD-9450038E9770}" sibTransId="{9414229C-E015-412E-A428-5C9B5BC804D2}"/>
    <dgm:cxn modelId="{8441EE65-B047-42EB-A99E-A9EA1FDD73B9}" srcId="{A60D4EF5-D857-480F-9BD2-7302AB80F67F}" destId="{3A1AF57B-6E23-4436-A7A5-31777EA13ACC}" srcOrd="0" destOrd="0" parTransId="{FBFFF21F-BB8A-4B1F-A5AE-B906D0B2CEA3}" sibTransId="{B7D4EC90-CE9C-4924-954D-014DFFA6503D}"/>
    <dgm:cxn modelId="{D4095F5A-563C-4068-AEC1-AFFACAC7887E}" srcId="{99291769-1439-42B9-93E7-36706B3BD3A1}" destId="{135BC940-FAE2-4493-A115-F20A334733F2}" srcOrd="0" destOrd="0" parTransId="{174D3307-9367-4ACB-A58D-6AD198E49580}" sibTransId="{599F8745-AAC6-47AA-9ABF-8AEDA0EF960C}"/>
    <dgm:cxn modelId="{8CB2327D-FCC6-42AF-8B61-F411BFC481D1}" type="presOf" srcId="{135BC940-FAE2-4493-A115-F20A334733F2}" destId="{9C0AC688-8CE2-4264-9CA7-F7B49F600130}" srcOrd="0" destOrd="0" presId="urn:microsoft.com/office/officeart/2016/7/layout/VerticalDownArrowProcess"/>
    <dgm:cxn modelId="{60BBAD7E-EC39-462D-82A7-4802C8BBA7F1}" type="presOf" srcId="{A60D4EF5-D857-480F-9BD2-7302AB80F67F}" destId="{B89189DC-1728-464B-BCD0-5D8955F32D3A}" srcOrd="0" destOrd="0" presId="urn:microsoft.com/office/officeart/2016/7/layout/VerticalDownArrowProcess"/>
    <dgm:cxn modelId="{5E380C80-63B6-4349-A52A-8375D1791947}" type="presOf" srcId="{A31A77D0-6671-448D-A3A9-8A854F444265}" destId="{8BF535B9-2C54-4A10-ACDB-ABCF4B66D1B0}" srcOrd="0" destOrd="0" presId="urn:microsoft.com/office/officeart/2016/7/layout/VerticalDownArrowProcess"/>
    <dgm:cxn modelId="{69DF1187-4725-4A36-9B24-8C52B523F7A3}" srcId="{A31A77D0-6671-448D-A3A9-8A854F444265}" destId="{4011C2A2-BAAB-497F-B4A7-5EE13C403CB3}" srcOrd="1" destOrd="0" parTransId="{38A12956-53CA-4427-888D-124A294AA71E}" sibTransId="{396AD563-7C1A-4C56-A78D-AFB04D93AAAB}"/>
    <dgm:cxn modelId="{4FE91197-3554-459A-ADAE-7133A5139B69}" type="presOf" srcId="{4011C2A2-BAAB-497F-B4A7-5EE13C403CB3}" destId="{B67BA637-87B6-4F72-9CBA-8990283B3DDF}" srcOrd="0" destOrd="0" presId="urn:microsoft.com/office/officeart/2016/7/layout/VerticalDownArrowProcess"/>
    <dgm:cxn modelId="{4F0B699E-E7D4-4328-BAC9-ACF02FF7A179}" type="presOf" srcId="{063BBC8C-E11E-44CB-B6DA-524E521E501F}" destId="{3233CCB9-DE9B-45AF-AF4D-E9E68FC0585F}" srcOrd="0" destOrd="0" presId="urn:microsoft.com/office/officeart/2016/7/layout/VerticalDownArrowProcess"/>
    <dgm:cxn modelId="{125DF4AC-AB56-4C73-A40B-2A8F5E4BBE18}" type="presOf" srcId="{99291769-1439-42B9-93E7-36706B3BD3A1}" destId="{E1DC9FAD-7BDE-4563-B45E-8AEBB3014DF1}" srcOrd="1" destOrd="0" presId="urn:microsoft.com/office/officeart/2016/7/layout/VerticalDownArrowProcess"/>
    <dgm:cxn modelId="{887689CD-C211-426C-B5EC-88561554A6A8}" srcId="{4011C2A2-BAAB-497F-B4A7-5EE13C403CB3}" destId="{063BBC8C-E11E-44CB-B6DA-524E521E501F}" srcOrd="0" destOrd="0" parTransId="{F9E873CB-6EEE-4651-9417-80CC117E243A}" sibTransId="{FEF90B4F-21A8-43DA-B058-0C15DD5213FC}"/>
    <dgm:cxn modelId="{5177B9CE-F6E2-41F8-9E76-256B5EA332A5}" srcId="{A31A77D0-6671-448D-A3A9-8A854F444265}" destId="{99291769-1439-42B9-93E7-36706B3BD3A1}" srcOrd="0" destOrd="0" parTransId="{521D4728-0D98-4A9E-A994-F73C0DB3FA9C}" sibTransId="{A4CD444F-E5DB-45EB-B149-99381EEA1797}"/>
    <dgm:cxn modelId="{46BAD8F1-3811-4092-B931-0EC952D72798}" type="presOf" srcId="{3A1AF57B-6E23-4436-A7A5-31777EA13ACC}" destId="{ED94FA86-63C6-4753-BC19-4E1202F57B68}" srcOrd="0" destOrd="0" presId="urn:microsoft.com/office/officeart/2016/7/layout/VerticalDownArrowProcess"/>
    <dgm:cxn modelId="{EA656CF8-D4DA-46BC-BED1-8B79803F5C2D}" type="presOf" srcId="{99291769-1439-42B9-93E7-36706B3BD3A1}" destId="{E4B15D9A-3542-4108-94F8-C14492925514}" srcOrd="0" destOrd="0" presId="urn:microsoft.com/office/officeart/2016/7/layout/VerticalDownArrowProcess"/>
    <dgm:cxn modelId="{F7438ACD-6CCB-43DD-97AA-A4AC46A59ED8}" type="presParOf" srcId="{8BF535B9-2C54-4A10-ACDB-ABCF4B66D1B0}" destId="{0922658F-0A71-496E-BA88-6B1F95C08F4E}" srcOrd="0" destOrd="0" presId="urn:microsoft.com/office/officeart/2016/7/layout/VerticalDownArrowProcess"/>
    <dgm:cxn modelId="{120B3BED-2213-443D-8C1F-67DF0510D387}" type="presParOf" srcId="{0922658F-0A71-496E-BA88-6B1F95C08F4E}" destId="{B89189DC-1728-464B-BCD0-5D8955F32D3A}" srcOrd="0" destOrd="0" presId="urn:microsoft.com/office/officeart/2016/7/layout/VerticalDownArrowProcess"/>
    <dgm:cxn modelId="{C5F49E4F-B93A-4D4F-8A91-13AD15B497F6}" type="presParOf" srcId="{0922658F-0A71-496E-BA88-6B1F95C08F4E}" destId="{ED94FA86-63C6-4753-BC19-4E1202F57B68}" srcOrd="1" destOrd="0" presId="urn:microsoft.com/office/officeart/2016/7/layout/VerticalDownArrowProcess"/>
    <dgm:cxn modelId="{677D5180-DC56-439E-8B79-E0E7DF504150}" type="presParOf" srcId="{8BF535B9-2C54-4A10-ACDB-ABCF4B66D1B0}" destId="{026D38B7-2CD8-41FD-96B8-07AB2DD6D552}" srcOrd="1" destOrd="0" presId="urn:microsoft.com/office/officeart/2016/7/layout/VerticalDownArrowProcess"/>
    <dgm:cxn modelId="{5DA10BDE-FD82-48D5-A692-021F1BC8A230}" type="presParOf" srcId="{8BF535B9-2C54-4A10-ACDB-ABCF4B66D1B0}" destId="{20418C82-4B39-4E77-928E-C8A2B3DDB500}" srcOrd="2" destOrd="0" presId="urn:microsoft.com/office/officeart/2016/7/layout/VerticalDownArrowProcess"/>
    <dgm:cxn modelId="{520C3C8D-EFE4-4511-9367-240EFB33D880}" type="presParOf" srcId="{20418C82-4B39-4E77-928E-C8A2B3DDB500}" destId="{B67BA637-87B6-4F72-9CBA-8990283B3DDF}" srcOrd="0" destOrd="0" presId="urn:microsoft.com/office/officeart/2016/7/layout/VerticalDownArrowProcess"/>
    <dgm:cxn modelId="{55E21C7C-7DC5-48BE-AB49-EBCF4AC9408A}" type="presParOf" srcId="{20418C82-4B39-4E77-928E-C8A2B3DDB500}" destId="{4C98757F-9C55-43ED-AB5F-8330C0355116}" srcOrd="1" destOrd="0" presId="urn:microsoft.com/office/officeart/2016/7/layout/VerticalDownArrowProcess"/>
    <dgm:cxn modelId="{22CE7A26-3BD7-458D-8E56-9A8588330FAA}" type="presParOf" srcId="{20418C82-4B39-4E77-928E-C8A2B3DDB500}" destId="{3233CCB9-DE9B-45AF-AF4D-E9E68FC0585F}" srcOrd="2" destOrd="0" presId="urn:microsoft.com/office/officeart/2016/7/layout/VerticalDownArrowProcess"/>
    <dgm:cxn modelId="{E1C52A1E-AF07-4E2D-9974-4A9A5DC318B2}" type="presParOf" srcId="{8BF535B9-2C54-4A10-ACDB-ABCF4B66D1B0}" destId="{9460A3E7-1323-4574-850B-7B681E949D29}" srcOrd="3" destOrd="0" presId="urn:microsoft.com/office/officeart/2016/7/layout/VerticalDownArrowProcess"/>
    <dgm:cxn modelId="{4555F4CA-03DF-4D02-ACA5-08AFDDDB55EF}" type="presParOf" srcId="{8BF535B9-2C54-4A10-ACDB-ABCF4B66D1B0}" destId="{59B3D088-C990-44A2-B848-0C4E201EE168}" srcOrd="4" destOrd="0" presId="urn:microsoft.com/office/officeart/2016/7/layout/VerticalDownArrowProcess"/>
    <dgm:cxn modelId="{7DD6235A-B690-4A4C-8F51-8486CAB0ECA2}" type="presParOf" srcId="{59B3D088-C990-44A2-B848-0C4E201EE168}" destId="{E4B15D9A-3542-4108-94F8-C14492925514}" srcOrd="0" destOrd="0" presId="urn:microsoft.com/office/officeart/2016/7/layout/VerticalDownArrowProcess"/>
    <dgm:cxn modelId="{456D20A9-E993-4B78-91BB-4C5F077A100C}" type="presParOf" srcId="{59B3D088-C990-44A2-B848-0C4E201EE168}" destId="{E1DC9FAD-7BDE-4563-B45E-8AEBB3014DF1}" srcOrd="1" destOrd="0" presId="urn:microsoft.com/office/officeart/2016/7/layout/VerticalDownArrowProcess"/>
    <dgm:cxn modelId="{FA655267-A6E9-4F2E-A2DB-B3F4845FF613}" type="presParOf" srcId="{59B3D088-C990-44A2-B848-0C4E201EE168}" destId="{9C0AC688-8CE2-4264-9CA7-F7B49F60013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498AB5-4121-4B13-B976-0F7170A5471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C542DBF-783D-47AB-BDA2-EF905145BDC7}">
      <dgm:prSet/>
      <dgm:spPr/>
      <dgm:t>
        <a:bodyPr/>
        <a:lstStyle/>
        <a:p>
          <a:pPr>
            <a:defRPr cap="all"/>
          </a:pPr>
          <a:r>
            <a:rPr lang="en-US"/>
            <a:t>Existing Solutions:</a:t>
          </a:r>
        </a:p>
      </dgm:t>
    </dgm:pt>
    <dgm:pt modelId="{8387A2B1-6355-4620-87FA-FEDF8E68019F}" type="parTrans" cxnId="{4C1F322D-8765-4110-908B-F5902EF92DA9}">
      <dgm:prSet/>
      <dgm:spPr/>
      <dgm:t>
        <a:bodyPr/>
        <a:lstStyle/>
        <a:p>
          <a:endParaRPr lang="en-US"/>
        </a:p>
      </dgm:t>
    </dgm:pt>
    <dgm:pt modelId="{A108E0EC-0EA4-4B2B-93B4-90DA1A866935}" type="sibTrans" cxnId="{4C1F322D-8765-4110-908B-F5902EF92DA9}">
      <dgm:prSet/>
      <dgm:spPr/>
      <dgm:t>
        <a:bodyPr/>
        <a:lstStyle/>
        <a:p>
          <a:endParaRPr lang="en-US"/>
        </a:p>
      </dgm:t>
    </dgm:pt>
    <dgm:pt modelId="{2F6B6DEA-6437-48AF-8630-68A3C3A1653B}">
      <dgm:prSet/>
      <dgm:spPr/>
      <dgm:t>
        <a:bodyPr/>
        <a:lstStyle/>
        <a:p>
          <a:pPr>
            <a:defRPr cap="all"/>
          </a:pPr>
          <a:r>
            <a:rPr lang="en-US"/>
            <a:t>- JD Health, Teladoc Health, IBM Health Pass</a:t>
          </a:r>
        </a:p>
      </dgm:t>
    </dgm:pt>
    <dgm:pt modelId="{9821D00F-52AC-4506-B55C-D1D79964690C}" type="parTrans" cxnId="{3CD16A0C-5166-44CD-9873-4CCE70959C63}">
      <dgm:prSet/>
      <dgm:spPr/>
      <dgm:t>
        <a:bodyPr/>
        <a:lstStyle/>
        <a:p>
          <a:endParaRPr lang="en-US"/>
        </a:p>
      </dgm:t>
    </dgm:pt>
    <dgm:pt modelId="{A6CB4130-3705-4642-97E4-87130770B65C}" type="sibTrans" cxnId="{3CD16A0C-5166-44CD-9873-4CCE70959C63}">
      <dgm:prSet/>
      <dgm:spPr/>
      <dgm:t>
        <a:bodyPr/>
        <a:lstStyle/>
        <a:p>
          <a:endParaRPr lang="en-US"/>
        </a:p>
      </dgm:t>
    </dgm:pt>
    <dgm:pt modelId="{50829FDF-3F80-496D-81C9-8F3795C66A7A}">
      <dgm:prSet/>
      <dgm:spPr/>
      <dgm:t>
        <a:bodyPr/>
        <a:lstStyle/>
        <a:p>
          <a:pPr>
            <a:defRPr cap="all"/>
          </a:pPr>
          <a:r>
            <a:rPr lang="en-US"/>
            <a:t>Our Advantage:</a:t>
          </a:r>
        </a:p>
      </dgm:t>
    </dgm:pt>
    <dgm:pt modelId="{717689BD-8BD6-4A63-A386-508E9A8873A1}" type="parTrans" cxnId="{397E8B3B-E3E9-4AAC-9316-6A0F5F40C046}">
      <dgm:prSet/>
      <dgm:spPr/>
      <dgm:t>
        <a:bodyPr/>
        <a:lstStyle/>
        <a:p>
          <a:endParaRPr lang="en-US"/>
        </a:p>
      </dgm:t>
    </dgm:pt>
    <dgm:pt modelId="{F3C48B86-F939-4276-A219-66B85A8A5A45}" type="sibTrans" cxnId="{397E8B3B-E3E9-4AAC-9316-6A0F5F40C046}">
      <dgm:prSet/>
      <dgm:spPr/>
      <dgm:t>
        <a:bodyPr/>
        <a:lstStyle/>
        <a:p>
          <a:endParaRPr lang="en-US"/>
        </a:p>
      </dgm:t>
    </dgm:pt>
    <dgm:pt modelId="{F49BB57C-BBBA-4A1F-918A-6C39162022AE}">
      <dgm:prSet/>
      <dgm:spPr/>
      <dgm:t>
        <a:bodyPr/>
        <a:lstStyle/>
        <a:p>
          <a:pPr>
            <a:defRPr cap="all"/>
          </a:pPr>
          <a:r>
            <a:rPr lang="en-US"/>
            <a:t>- Decentralized telemedicine platform with full data control</a:t>
          </a:r>
        </a:p>
      </dgm:t>
    </dgm:pt>
    <dgm:pt modelId="{DAED7488-1993-4927-8CCF-4285F193295A}" type="parTrans" cxnId="{FB8A1C3A-2AAE-4A63-B158-20429B48D78B}">
      <dgm:prSet/>
      <dgm:spPr/>
      <dgm:t>
        <a:bodyPr/>
        <a:lstStyle/>
        <a:p>
          <a:endParaRPr lang="en-US"/>
        </a:p>
      </dgm:t>
    </dgm:pt>
    <dgm:pt modelId="{BA627219-2624-43F0-BD95-F95BEB9A7FAD}" type="sibTrans" cxnId="{FB8A1C3A-2AAE-4A63-B158-20429B48D78B}">
      <dgm:prSet/>
      <dgm:spPr/>
      <dgm:t>
        <a:bodyPr/>
        <a:lstStyle/>
        <a:p>
          <a:endParaRPr lang="en-US"/>
        </a:p>
      </dgm:t>
    </dgm:pt>
    <dgm:pt modelId="{F6A64188-3A4E-4E34-BDE9-4FCED8433422}" type="pres">
      <dgm:prSet presAssocID="{F6498AB5-4121-4B13-B976-0F7170A5471C}" presName="root" presStyleCnt="0">
        <dgm:presLayoutVars>
          <dgm:dir/>
          <dgm:resizeHandles val="exact"/>
        </dgm:presLayoutVars>
      </dgm:prSet>
      <dgm:spPr/>
    </dgm:pt>
    <dgm:pt modelId="{82922CF4-C753-4468-BE5B-68D166951D90}" type="pres">
      <dgm:prSet presAssocID="{6C542DBF-783D-47AB-BDA2-EF905145BDC7}" presName="compNode" presStyleCnt="0"/>
      <dgm:spPr/>
    </dgm:pt>
    <dgm:pt modelId="{5C725D2D-F354-4576-92BD-E0198C6CA0C5}" type="pres">
      <dgm:prSet presAssocID="{6C542DBF-783D-47AB-BDA2-EF905145BDC7}" presName="iconBgRect" presStyleLbl="bgShp" presStyleIdx="0" presStyleCnt="4"/>
      <dgm:spPr/>
    </dgm:pt>
    <dgm:pt modelId="{96A5B09F-D72A-4354-AFAB-BF77D9E53247}" type="pres">
      <dgm:prSet presAssocID="{6C542DBF-783D-47AB-BDA2-EF905145BD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DDBF1F-C23B-4057-B85B-73A1030DC5AB}" type="pres">
      <dgm:prSet presAssocID="{6C542DBF-783D-47AB-BDA2-EF905145BDC7}" presName="spaceRect" presStyleCnt="0"/>
      <dgm:spPr/>
    </dgm:pt>
    <dgm:pt modelId="{6A4F8DD8-8486-413F-87D0-880A83DBEFC8}" type="pres">
      <dgm:prSet presAssocID="{6C542DBF-783D-47AB-BDA2-EF905145BDC7}" presName="textRect" presStyleLbl="revTx" presStyleIdx="0" presStyleCnt="4">
        <dgm:presLayoutVars>
          <dgm:chMax val="1"/>
          <dgm:chPref val="1"/>
        </dgm:presLayoutVars>
      </dgm:prSet>
      <dgm:spPr/>
    </dgm:pt>
    <dgm:pt modelId="{2C70E9DC-CF43-4805-8310-CE991D14FA84}" type="pres">
      <dgm:prSet presAssocID="{A108E0EC-0EA4-4B2B-93B4-90DA1A866935}" presName="sibTrans" presStyleCnt="0"/>
      <dgm:spPr/>
    </dgm:pt>
    <dgm:pt modelId="{FA21B216-6F57-476F-BADC-CD35B9070246}" type="pres">
      <dgm:prSet presAssocID="{2F6B6DEA-6437-48AF-8630-68A3C3A1653B}" presName="compNode" presStyleCnt="0"/>
      <dgm:spPr/>
    </dgm:pt>
    <dgm:pt modelId="{7F7F1448-1843-4977-9D5B-73B79914A8F7}" type="pres">
      <dgm:prSet presAssocID="{2F6B6DEA-6437-48AF-8630-68A3C3A1653B}" presName="iconBgRect" presStyleLbl="bgShp" presStyleIdx="1" presStyleCnt="4"/>
      <dgm:spPr/>
    </dgm:pt>
    <dgm:pt modelId="{96131E80-4753-42C7-A297-3ABEE3098066}" type="pres">
      <dgm:prSet presAssocID="{2F6B6DEA-6437-48AF-8630-68A3C3A165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0777FD2-1180-4914-9444-FDFEBE289610}" type="pres">
      <dgm:prSet presAssocID="{2F6B6DEA-6437-48AF-8630-68A3C3A1653B}" presName="spaceRect" presStyleCnt="0"/>
      <dgm:spPr/>
    </dgm:pt>
    <dgm:pt modelId="{8F8A0565-407C-4838-A4AF-9FBD3FE94F8B}" type="pres">
      <dgm:prSet presAssocID="{2F6B6DEA-6437-48AF-8630-68A3C3A1653B}" presName="textRect" presStyleLbl="revTx" presStyleIdx="1" presStyleCnt="4">
        <dgm:presLayoutVars>
          <dgm:chMax val="1"/>
          <dgm:chPref val="1"/>
        </dgm:presLayoutVars>
      </dgm:prSet>
      <dgm:spPr/>
    </dgm:pt>
    <dgm:pt modelId="{E3364215-ED91-427C-9BC0-8464698126FB}" type="pres">
      <dgm:prSet presAssocID="{A6CB4130-3705-4642-97E4-87130770B65C}" presName="sibTrans" presStyleCnt="0"/>
      <dgm:spPr/>
    </dgm:pt>
    <dgm:pt modelId="{77133CE0-600B-4CAC-AC9B-E6B662B72081}" type="pres">
      <dgm:prSet presAssocID="{50829FDF-3F80-496D-81C9-8F3795C66A7A}" presName="compNode" presStyleCnt="0"/>
      <dgm:spPr/>
    </dgm:pt>
    <dgm:pt modelId="{18B3EC3D-5E57-4DD9-B614-E3AC77504474}" type="pres">
      <dgm:prSet presAssocID="{50829FDF-3F80-496D-81C9-8F3795C66A7A}" presName="iconBgRect" presStyleLbl="bgShp" presStyleIdx="2" presStyleCnt="4"/>
      <dgm:spPr/>
    </dgm:pt>
    <dgm:pt modelId="{1B91E717-304C-4B3C-9AD9-0DD045E21E9F}" type="pres">
      <dgm:prSet presAssocID="{50829FDF-3F80-496D-81C9-8F3795C66A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B51DD5F-6EAC-4364-AF6A-7B62CF2A9182}" type="pres">
      <dgm:prSet presAssocID="{50829FDF-3F80-496D-81C9-8F3795C66A7A}" presName="spaceRect" presStyleCnt="0"/>
      <dgm:spPr/>
    </dgm:pt>
    <dgm:pt modelId="{EC7A100D-74F7-458E-A9EE-CF8154A8C86F}" type="pres">
      <dgm:prSet presAssocID="{50829FDF-3F80-496D-81C9-8F3795C66A7A}" presName="textRect" presStyleLbl="revTx" presStyleIdx="2" presStyleCnt="4">
        <dgm:presLayoutVars>
          <dgm:chMax val="1"/>
          <dgm:chPref val="1"/>
        </dgm:presLayoutVars>
      </dgm:prSet>
      <dgm:spPr/>
    </dgm:pt>
    <dgm:pt modelId="{83F91853-2824-4B35-B300-4C44F1A410DC}" type="pres">
      <dgm:prSet presAssocID="{F3C48B86-F939-4276-A219-66B85A8A5A45}" presName="sibTrans" presStyleCnt="0"/>
      <dgm:spPr/>
    </dgm:pt>
    <dgm:pt modelId="{0E8F5617-6105-4990-876F-245E917644EB}" type="pres">
      <dgm:prSet presAssocID="{F49BB57C-BBBA-4A1F-918A-6C39162022AE}" presName="compNode" presStyleCnt="0"/>
      <dgm:spPr/>
    </dgm:pt>
    <dgm:pt modelId="{5B841D75-03A7-4348-9857-1610A5934D6A}" type="pres">
      <dgm:prSet presAssocID="{F49BB57C-BBBA-4A1F-918A-6C39162022AE}" presName="iconBgRect" presStyleLbl="bgShp" presStyleIdx="3" presStyleCnt="4"/>
      <dgm:spPr/>
    </dgm:pt>
    <dgm:pt modelId="{EB059518-973C-464E-AEAA-C447138C9F54}" type="pres">
      <dgm:prSet presAssocID="{F49BB57C-BBBA-4A1F-918A-6C39162022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891D941-8FA4-4F1D-BEC9-3A798FF11936}" type="pres">
      <dgm:prSet presAssocID="{F49BB57C-BBBA-4A1F-918A-6C39162022AE}" presName="spaceRect" presStyleCnt="0"/>
      <dgm:spPr/>
    </dgm:pt>
    <dgm:pt modelId="{02B16DAA-9E14-419E-AB91-2BED0467A8CD}" type="pres">
      <dgm:prSet presAssocID="{F49BB57C-BBBA-4A1F-918A-6C39162022A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4264C0B-BF91-430D-AEA1-CA669D364959}" type="presOf" srcId="{F6498AB5-4121-4B13-B976-0F7170A5471C}" destId="{F6A64188-3A4E-4E34-BDE9-4FCED8433422}" srcOrd="0" destOrd="0" presId="urn:microsoft.com/office/officeart/2018/5/layout/IconCircleLabelList"/>
    <dgm:cxn modelId="{3CD16A0C-5166-44CD-9873-4CCE70959C63}" srcId="{F6498AB5-4121-4B13-B976-0F7170A5471C}" destId="{2F6B6DEA-6437-48AF-8630-68A3C3A1653B}" srcOrd="1" destOrd="0" parTransId="{9821D00F-52AC-4506-B55C-D1D79964690C}" sibTransId="{A6CB4130-3705-4642-97E4-87130770B65C}"/>
    <dgm:cxn modelId="{51111D17-E1FD-44B0-AE95-457331E625E2}" type="presOf" srcId="{2F6B6DEA-6437-48AF-8630-68A3C3A1653B}" destId="{8F8A0565-407C-4838-A4AF-9FBD3FE94F8B}" srcOrd="0" destOrd="0" presId="urn:microsoft.com/office/officeart/2018/5/layout/IconCircleLabelList"/>
    <dgm:cxn modelId="{4C1F322D-8765-4110-908B-F5902EF92DA9}" srcId="{F6498AB5-4121-4B13-B976-0F7170A5471C}" destId="{6C542DBF-783D-47AB-BDA2-EF905145BDC7}" srcOrd="0" destOrd="0" parTransId="{8387A2B1-6355-4620-87FA-FEDF8E68019F}" sibTransId="{A108E0EC-0EA4-4B2B-93B4-90DA1A866935}"/>
    <dgm:cxn modelId="{FB8A1C3A-2AAE-4A63-B158-20429B48D78B}" srcId="{F6498AB5-4121-4B13-B976-0F7170A5471C}" destId="{F49BB57C-BBBA-4A1F-918A-6C39162022AE}" srcOrd="3" destOrd="0" parTransId="{DAED7488-1993-4927-8CCF-4285F193295A}" sibTransId="{BA627219-2624-43F0-BD95-F95BEB9A7FAD}"/>
    <dgm:cxn modelId="{397E8B3B-E3E9-4AAC-9316-6A0F5F40C046}" srcId="{F6498AB5-4121-4B13-B976-0F7170A5471C}" destId="{50829FDF-3F80-496D-81C9-8F3795C66A7A}" srcOrd="2" destOrd="0" parTransId="{717689BD-8BD6-4A63-A386-508E9A8873A1}" sibTransId="{F3C48B86-F939-4276-A219-66B85A8A5A45}"/>
    <dgm:cxn modelId="{4C45E766-B742-44FC-B870-E701E3B86EE6}" type="presOf" srcId="{6C542DBF-783D-47AB-BDA2-EF905145BDC7}" destId="{6A4F8DD8-8486-413F-87D0-880A83DBEFC8}" srcOrd="0" destOrd="0" presId="urn:microsoft.com/office/officeart/2018/5/layout/IconCircleLabelList"/>
    <dgm:cxn modelId="{3C15D050-2FAE-4ACB-BB3B-92CB83725010}" type="presOf" srcId="{50829FDF-3F80-496D-81C9-8F3795C66A7A}" destId="{EC7A100D-74F7-458E-A9EE-CF8154A8C86F}" srcOrd="0" destOrd="0" presId="urn:microsoft.com/office/officeart/2018/5/layout/IconCircleLabelList"/>
    <dgm:cxn modelId="{2161AD97-489E-4CC2-86C6-62876CE03866}" type="presOf" srcId="{F49BB57C-BBBA-4A1F-918A-6C39162022AE}" destId="{02B16DAA-9E14-419E-AB91-2BED0467A8CD}" srcOrd="0" destOrd="0" presId="urn:microsoft.com/office/officeart/2018/5/layout/IconCircleLabelList"/>
    <dgm:cxn modelId="{277AAC19-5096-43ED-9884-B09D884E51E2}" type="presParOf" srcId="{F6A64188-3A4E-4E34-BDE9-4FCED8433422}" destId="{82922CF4-C753-4468-BE5B-68D166951D90}" srcOrd="0" destOrd="0" presId="urn:microsoft.com/office/officeart/2018/5/layout/IconCircleLabelList"/>
    <dgm:cxn modelId="{8831B058-9F67-42A8-AC71-DCA71E56FB22}" type="presParOf" srcId="{82922CF4-C753-4468-BE5B-68D166951D90}" destId="{5C725D2D-F354-4576-92BD-E0198C6CA0C5}" srcOrd="0" destOrd="0" presId="urn:microsoft.com/office/officeart/2018/5/layout/IconCircleLabelList"/>
    <dgm:cxn modelId="{CC7EE64C-31BE-4562-82F5-05965A7285C0}" type="presParOf" srcId="{82922CF4-C753-4468-BE5B-68D166951D90}" destId="{96A5B09F-D72A-4354-AFAB-BF77D9E53247}" srcOrd="1" destOrd="0" presId="urn:microsoft.com/office/officeart/2018/5/layout/IconCircleLabelList"/>
    <dgm:cxn modelId="{A5D82D81-DE75-4E89-91DC-D33BB2822EC1}" type="presParOf" srcId="{82922CF4-C753-4468-BE5B-68D166951D90}" destId="{B4DDBF1F-C23B-4057-B85B-73A1030DC5AB}" srcOrd="2" destOrd="0" presId="urn:microsoft.com/office/officeart/2018/5/layout/IconCircleLabelList"/>
    <dgm:cxn modelId="{C4344199-5D03-4C86-B88E-C09B715848AB}" type="presParOf" srcId="{82922CF4-C753-4468-BE5B-68D166951D90}" destId="{6A4F8DD8-8486-413F-87D0-880A83DBEFC8}" srcOrd="3" destOrd="0" presId="urn:microsoft.com/office/officeart/2018/5/layout/IconCircleLabelList"/>
    <dgm:cxn modelId="{4216BFD9-7DAC-458A-9AEC-05CFB3EC5C0E}" type="presParOf" srcId="{F6A64188-3A4E-4E34-BDE9-4FCED8433422}" destId="{2C70E9DC-CF43-4805-8310-CE991D14FA84}" srcOrd="1" destOrd="0" presId="urn:microsoft.com/office/officeart/2018/5/layout/IconCircleLabelList"/>
    <dgm:cxn modelId="{259C9FA0-7EB3-461D-B0FF-4182EC914211}" type="presParOf" srcId="{F6A64188-3A4E-4E34-BDE9-4FCED8433422}" destId="{FA21B216-6F57-476F-BADC-CD35B9070246}" srcOrd="2" destOrd="0" presId="urn:microsoft.com/office/officeart/2018/5/layout/IconCircleLabelList"/>
    <dgm:cxn modelId="{EE16DE88-7F40-4B11-90F2-B3D012D1200A}" type="presParOf" srcId="{FA21B216-6F57-476F-BADC-CD35B9070246}" destId="{7F7F1448-1843-4977-9D5B-73B79914A8F7}" srcOrd="0" destOrd="0" presId="urn:microsoft.com/office/officeart/2018/5/layout/IconCircleLabelList"/>
    <dgm:cxn modelId="{1B4C6853-5370-45FC-9835-14EC7ECCA24B}" type="presParOf" srcId="{FA21B216-6F57-476F-BADC-CD35B9070246}" destId="{96131E80-4753-42C7-A297-3ABEE3098066}" srcOrd="1" destOrd="0" presId="urn:microsoft.com/office/officeart/2018/5/layout/IconCircleLabelList"/>
    <dgm:cxn modelId="{57EFFC62-E5C7-4A21-AEC3-B06DD4B4D722}" type="presParOf" srcId="{FA21B216-6F57-476F-BADC-CD35B9070246}" destId="{10777FD2-1180-4914-9444-FDFEBE289610}" srcOrd="2" destOrd="0" presId="urn:microsoft.com/office/officeart/2018/5/layout/IconCircleLabelList"/>
    <dgm:cxn modelId="{74A75D7D-57A9-4AD7-BCBE-2F6889BB52BB}" type="presParOf" srcId="{FA21B216-6F57-476F-BADC-CD35B9070246}" destId="{8F8A0565-407C-4838-A4AF-9FBD3FE94F8B}" srcOrd="3" destOrd="0" presId="urn:microsoft.com/office/officeart/2018/5/layout/IconCircleLabelList"/>
    <dgm:cxn modelId="{C0590CF6-39C9-421E-9D94-A4AF090DB1F7}" type="presParOf" srcId="{F6A64188-3A4E-4E34-BDE9-4FCED8433422}" destId="{E3364215-ED91-427C-9BC0-8464698126FB}" srcOrd="3" destOrd="0" presId="urn:microsoft.com/office/officeart/2018/5/layout/IconCircleLabelList"/>
    <dgm:cxn modelId="{C010BA38-1DD2-4FCD-8F8B-DB7885FD274F}" type="presParOf" srcId="{F6A64188-3A4E-4E34-BDE9-4FCED8433422}" destId="{77133CE0-600B-4CAC-AC9B-E6B662B72081}" srcOrd="4" destOrd="0" presId="urn:microsoft.com/office/officeart/2018/5/layout/IconCircleLabelList"/>
    <dgm:cxn modelId="{9FDE3878-DC11-4864-A030-010FFBAC3268}" type="presParOf" srcId="{77133CE0-600B-4CAC-AC9B-E6B662B72081}" destId="{18B3EC3D-5E57-4DD9-B614-E3AC77504474}" srcOrd="0" destOrd="0" presId="urn:microsoft.com/office/officeart/2018/5/layout/IconCircleLabelList"/>
    <dgm:cxn modelId="{C14295FF-2F0C-4D0A-84B0-755F67DBC620}" type="presParOf" srcId="{77133CE0-600B-4CAC-AC9B-E6B662B72081}" destId="{1B91E717-304C-4B3C-9AD9-0DD045E21E9F}" srcOrd="1" destOrd="0" presId="urn:microsoft.com/office/officeart/2018/5/layout/IconCircleLabelList"/>
    <dgm:cxn modelId="{BFCC38C6-29DE-481F-B8AB-83901B6F266E}" type="presParOf" srcId="{77133CE0-600B-4CAC-AC9B-E6B662B72081}" destId="{CB51DD5F-6EAC-4364-AF6A-7B62CF2A9182}" srcOrd="2" destOrd="0" presId="urn:microsoft.com/office/officeart/2018/5/layout/IconCircleLabelList"/>
    <dgm:cxn modelId="{04EB2157-F09C-4657-A35C-7A724238FA4D}" type="presParOf" srcId="{77133CE0-600B-4CAC-AC9B-E6B662B72081}" destId="{EC7A100D-74F7-458E-A9EE-CF8154A8C86F}" srcOrd="3" destOrd="0" presId="urn:microsoft.com/office/officeart/2018/5/layout/IconCircleLabelList"/>
    <dgm:cxn modelId="{F32663E2-0B95-4CAD-85E2-4CCA2DFD92BE}" type="presParOf" srcId="{F6A64188-3A4E-4E34-BDE9-4FCED8433422}" destId="{83F91853-2824-4B35-B300-4C44F1A410DC}" srcOrd="5" destOrd="0" presId="urn:microsoft.com/office/officeart/2018/5/layout/IconCircleLabelList"/>
    <dgm:cxn modelId="{CDF372D2-C706-4B17-91CC-2E2018D6E703}" type="presParOf" srcId="{F6A64188-3A4E-4E34-BDE9-4FCED8433422}" destId="{0E8F5617-6105-4990-876F-245E917644EB}" srcOrd="6" destOrd="0" presId="urn:microsoft.com/office/officeart/2018/5/layout/IconCircleLabelList"/>
    <dgm:cxn modelId="{BEB7D62F-42E7-4653-9FA8-B0C19E1347E3}" type="presParOf" srcId="{0E8F5617-6105-4990-876F-245E917644EB}" destId="{5B841D75-03A7-4348-9857-1610A5934D6A}" srcOrd="0" destOrd="0" presId="urn:microsoft.com/office/officeart/2018/5/layout/IconCircleLabelList"/>
    <dgm:cxn modelId="{4F08E505-E769-4337-9A5C-A6D4629595AF}" type="presParOf" srcId="{0E8F5617-6105-4990-876F-245E917644EB}" destId="{EB059518-973C-464E-AEAA-C447138C9F54}" srcOrd="1" destOrd="0" presId="urn:microsoft.com/office/officeart/2018/5/layout/IconCircleLabelList"/>
    <dgm:cxn modelId="{0F5147F5-184E-4CE9-A47D-BCD2F21E3461}" type="presParOf" srcId="{0E8F5617-6105-4990-876F-245E917644EB}" destId="{9891D941-8FA4-4F1D-BEC9-3A798FF11936}" srcOrd="2" destOrd="0" presId="urn:microsoft.com/office/officeart/2018/5/layout/IconCircleLabelList"/>
    <dgm:cxn modelId="{FD7A3809-C670-4A38-8019-EB59E1D7F191}" type="presParOf" srcId="{0E8F5617-6105-4990-876F-245E917644EB}" destId="{02B16DAA-9E14-419E-AB91-2BED0467A8C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B6C333-8810-484E-8679-B038D6C630D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562ABB-B4FB-4007-BF16-8D9E5F07E2B9}">
      <dgm:prSet/>
      <dgm:spPr/>
      <dgm:t>
        <a:bodyPr/>
        <a:lstStyle/>
        <a:p>
          <a:pPr>
            <a:defRPr cap="all"/>
          </a:pPr>
          <a:r>
            <a:rPr lang="en-US"/>
            <a:t>Join Us in Revolutionizing Telemedicine!</a:t>
          </a:r>
        </a:p>
      </dgm:t>
    </dgm:pt>
    <dgm:pt modelId="{41B96CCC-03A5-4D01-BD8C-4191FFAB41E0}" type="parTrans" cxnId="{6C9CED06-5F55-42AC-B9DF-C82F9E7D9D75}">
      <dgm:prSet/>
      <dgm:spPr/>
      <dgm:t>
        <a:bodyPr/>
        <a:lstStyle/>
        <a:p>
          <a:endParaRPr lang="en-US"/>
        </a:p>
      </dgm:t>
    </dgm:pt>
    <dgm:pt modelId="{2D0065D9-1B3E-47AE-9D20-D6D9AEDC6065}" type="sibTrans" cxnId="{6C9CED06-5F55-42AC-B9DF-C82F9E7D9D75}">
      <dgm:prSet/>
      <dgm:spPr/>
      <dgm:t>
        <a:bodyPr/>
        <a:lstStyle/>
        <a:p>
          <a:endParaRPr lang="en-US"/>
        </a:p>
      </dgm:t>
    </dgm:pt>
    <dgm:pt modelId="{4130C5C0-A012-47B8-9122-D5511D5448F1}">
      <dgm:prSet/>
      <dgm:spPr/>
      <dgm:t>
        <a:bodyPr/>
        <a:lstStyle/>
        <a:p>
          <a:pPr>
            <a:defRPr cap="all"/>
          </a:pPr>
          <a:r>
            <a:rPr lang="en-US"/>
            <a:t>Funding Needed: $2M to scale</a:t>
          </a:r>
        </a:p>
      </dgm:t>
    </dgm:pt>
    <dgm:pt modelId="{47F5F593-AF6F-4441-BF3B-04B9C0537FA1}" type="parTrans" cxnId="{279C6F01-21B2-4B1E-BBF4-C95FE46CBFFD}">
      <dgm:prSet/>
      <dgm:spPr/>
      <dgm:t>
        <a:bodyPr/>
        <a:lstStyle/>
        <a:p>
          <a:endParaRPr lang="en-US"/>
        </a:p>
      </dgm:t>
    </dgm:pt>
    <dgm:pt modelId="{A475DF68-6A3D-405C-9F3D-D9FCDF1106B2}" type="sibTrans" cxnId="{279C6F01-21B2-4B1E-BBF4-C95FE46CBFFD}">
      <dgm:prSet/>
      <dgm:spPr/>
      <dgm:t>
        <a:bodyPr/>
        <a:lstStyle/>
        <a:p>
          <a:endParaRPr lang="en-US"/>
        </a:p>
      </dgm:t>
    </dgm:pt>
    <dgm:pt modelId="{F10F965B-59B7-4D91-AE1E-41FD7E4EADB8}">
      <dgm:prSet/>
      <dgm:spPr/>
      <dgm:t>
        <a:bodyPr/>
        <a:lstStyle/>
        <a:p>
          <a:pPr>
            <a:defRPr cap="all"/>
          </a:pPr>
          <a:r>
            <a:rPr lang="en-US"/>
            <a:t>Next Step: Schedule a meeting to discuss partnership opportunities</a:t>
          </a:r>
        </a:p>
      </dgm:t>
    </dgm:pt>
    <dgm:pt modelId="{01AB0AC3-B0C1-4E79-AB08-99D74E038B16}" type="parTrans" cxnId="{8A6760DF-A2A3-471B-A89F-8D4F13BFB04B}">
      <dgm:prSet/>
      <dgm:spPr/>
      <dgm:t>
        <a:bodyPr/>
        <a:lstStyle/>
        <a:p>
          <a:endParaRPr lang="en-US"/>
        </a:p>
      </dgm:t>
    </dgm:pt>
    <dgm:pt modelId="{EFC95D30-BDC8-4DCC-9C69-9F731E986785}" type="sibTrans" cxnId="{8A6760DF-A2A3-471B-A89F-8D4F13BFB04B}">
      <dgm:prSet/>
      <dgm:spPr/>
      <dgm:t>
        <a:bodyPr/>
        <a:lstStyle/>
        <a:p>
          <a:endParaRPr lang="en-US"/>
        </a:p>
      </dgm:t>
    </dgm:pt>
    <dgm:pt modelId="{06064BD0-0E45-4C57-830E-44074A6D72B5}" type="pres">
      <dgm:prSet presAssocID="{57B6C333-8810-484E-8679-B038D6C630D0}" presName="root" presStyleCnt="0">
        <dgm:presLayoutVars>
          <dgm:dir/>
          <dgm:resizeHandles val="exact"/>
        </dgm:presLayoutVars>
      </dgm:prSet>
      <dgm:spPr/>
    </dgm:pt>
    <dgm:pt modelId="{F6EAC4F1-C236-43CD-ADEC-B60FFCF763B1}" type="pres">
      <dgm:prSet presAssocID="{CD562ABB-B4FB-4007-BF16-8D9E5F07E2B9}" presName="compNode" presStyleCnt="0"/>
      <dgm:spPr/>
    </dgm:pt>
    <dgm:pt modelId="{844FA96B-D7F6-4A60-BF98-E5242480D46F}" type="pres">
      <dgm:prSet presAssocID="{CD562ABB-B4FB-4007-BF16-8D9E5F07E2B9}" presName="iconBgRect" presStyleLbl="bgShp" presStyleIdx="0" presStyleCnt="3"/>
      <dgm:spPr/>
    </dgm:pt>
    <dgm:pt modelId="{24522FE8-9F0D-4EB5-BBB4-273E20527FA6}" type="pres">
      <dgm:prSet presAssocID="{CD562ABB-B4FB-4007-BF16-8D9E5F07E2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106D2A9-3F55-4CFC-A765-56F061006872}" type="pres">
      <dgm:prSet presAssocID="{CD562ABB-B4FB-4007-BF16-8D9E5F07E2B9}" presName="spaceRect" presStyleCnt="0"/>
      <dgm:spPr/>
    </dgm:pt>
    <dgm:pt modelId="{4CD46C14-7111-4BB0-81FC-5973A17AE4B6}" type="pres">
      <dgm:prSet presAssocID="{CD562ABB-B4FB-4007-BF16-8D9E5F07E2B9}" presName="textRect" presStyleLbl="revTx" presStyleIdx="0" presStyleCnt="3">
        <dgm:presLayoutVars>
          <dgm:chMax val="1"/>
          <dgm:chPref val="1"/>
        </dgm:presLayoutVars>
      </dgm:prSet>
      <dgm:spPr/>
    </dgm:pt>
    <dgm:pt modelId="{91980CB8-5F95-40C6-A303-871CDBBAAB4A}" type="pres">
      <dgm:prSet presAssocID="{2D0065D9-1B3E-47AE-9D20-D6D9AEDC6065}" presName="sibTrans" presStyleCnt="0"/>
      <dgm:spPr/>
    </dgm:pt>
    <dgm:pt modelId="{8E87FD98-68AB-47D2-977D-3D980D7A83AA}" type="pres">
      <dgm:prSet presAssocID="{4130C5C0-A012-47B8-9122-D5511D5448F1}" presName="compNode" presStyleCnt="0"/>
      <dgm:spPr/>
    </dgm:pt>
    <dgm:pt modelId="{A09F3F51-9903-4BFB-A04E-6A324311D92B}" type="pres">
      <dgm:prSet presAssocID="{4130C5C0-A012-47B8-9122-D5511D5448F1}" presName="iconBgRect" presStyleLbl="bgShp" presStyleIdx="1" presStyleCnt="3"/>
      <dgm:spPr/>
    </dgm:pt>
    <dgm:pt modelId="{4F752C71-2856-4DF9-B66C-E147408C67F9}" type="pres">
      <dgm:prSet presAssocID="{4130C5C0-A012-47B8-9122-D5511D5448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17B462F-EFC8-426F-8CA2-56FB42927D61}" type="pres">
      <dgm:prSet presAssocID="{4130C5C0-A012-47B8-9122-D5511D5448F1}" presName="spaceRect" presStyleCnt="0"/>
      <dgm:spPr/>
    </dgm:pt>
    <dgm:pt modelId="{233172CC-38A0-49F2-A297-1CCAE56F75FF}" type="pres">
      <dgm:prSet presAssocID="{4130C5C0-A012-47B8-9122-D5511D5448F1}" presName="textRect" presStyleLbl="revTx" presStyleIdx="1" presStyleCnt="3">
        <dgm:presLayoutVars>
          <dgm:chMax val="1"/>
          <dgm:chPref val="1"/>
        </dgm:presLayoutVars>
      </dgm:prSet>
      <dgm:spPr/>
    </dgm:pt>
    <dgm:pt modelId="{A2FBA732-D65C-4959-939D-A24E736F9387}" type="pres">
      <dgm:prSet presAssocID="{A475DF68-6A3D-405C-9F3D-D9FCDF1106B2}" presName="sibTrans" presStyleCnt="0"/>
      <dgm:spPr/>
    </dgm:pt>
    <dgm:pt modelId="{04AEBF22-0225-4BAA-BC3F-E8219726EF46}" type="pres">
      <dgm:prSet presAssocID="{F10F965B-59B7-4D91-AE1E-41FD7E4EADB8}" presName="compNode" presStyleCnt="0"/>
      <dgm:spPr/>
    </dgm:pt>
    <dgm:pt modelId="{13044ABF-33DA-4BCE-BD0B-6AAB7F6669E6}" type="pres">
      <dgm:prSet presAssocID="{F10F965B-59B7-4D91-AE1E-41FD7E4EADB8}" presName="iconBgRect" presStyleLbl="bgShp" presStyleIdx="2" presStyleCnt="3"/>
      <dgm:spPr/>
    </dgm:pt>
    <dgm:pt modelId="{2069FCAD-80BB-453F-BEC2-AF210D36E693}" type="pres">
      <dgm:prSet presAssocID="{F10F965B-59B7-4D91-AE1E-41FD7E4EAD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AA97E5E-64D7-4B7A-950B-8D12DB26B194}" type="pres">
      <dgm:prSet presAssocID="{F10F965B-59B7-4D91-AE1E-41FD7E4EADB8}" presName="spaceRect" presStyleCnt="0"/>
      <dgm:spPr/>
    </dgm:pt>
    <dgm:pt modelId="{C4B1A1F8-5EB5-40D5-8B2E-DF6BE092EF94}" type="pres">
      <dgm:prSet presAssocID="{F10F965B-59B7-4D91-AE1E-41FD7E4EADB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79C6F01-21B2-4B1E-BBF4-C95FE46CBFFD}" srcId="{57B6C333-8810-484E-8679-B038D6C630D0}" destId="{4130C5C0-A012-47B8-9122-D5511D5448F1}" srcOrd="1" destOrd="0" parTransId="{47F5F593-AF6F-4441-BF3B-04B9C0537FA1}" sibTransId="{A475DF68-6A3D-405C-9F3D-D9FCDF1106B2}"/>
    <dgm:cxn modelId="{6C9CED06-5F55-42AC-B9DF-C82F9E7D9D75}" srcId="{57B6C333-8810-484E-8679-B038D6C630D0}" destId="{CD562ABB-B4FB-4007-BF16-8D9E5F07E2B9}" srcOrd="0" destOrd="0" parTransId="{41B96CCC-03A5-4D01-BD8C-4191FFAB41E0}" sibTransId="{2D0065D9-1B3E-47AE-9D20-D6D9AEDC6065}"/>
    <dgm:cxn modelId="{F9BB276B-D3A1-4B58-B5B0-FED8E5332C26}" type="presOf" srcId="{4130C5C0-A012-47B8-9122-D5511D5448F1}" destId="{233172CC-38A0-49F2-A297-1CCAE56F75FF}" srcOrd="0" destOrd="0" presId="urn:microsoft.com/office/officeart/2018/5/layout/IconCircleLabelList"/>
    <dgm:cxn modelId="{6C122E84-8B8C-48B6-974B-52F7621F9F6B}" type="presOf" srcId="{CD562ABB-B4FB-4007-BF16-8D9E5F07E2B9}" destId="{4CD46C14-7111-4BB0-81FC-5973A17AE4B6}" srcOrd="0" destOrd="0" presId="urn:microsoft.com/office/officeart/2018/5/layout/IconCircleLabelList"/>
    <dgm:cxn modelId="{F1B2E39C-090E-4A48-A072-CC5B5B60B46F}" type="presOf" srcId="{57B6C333-8810-484E-8679-B038D6C630D0}" destId="{06064BD0-0E45-4C57-830E-44074A6D72B5}" srcOrd="0" destOrd="0" presId="urn:microsoft.com/office/officeart/2018/5/layout/IconCircleLabelList"/>
    <dgm:cxn modelId="{1263A2B3-B0B3-4BDD-9288-BCABDDA05F84}" type="presOf" srcId="{F10F965B-59B7-4D91-AE1E-41FD7E4EADB8}" destId="{C4B1A1F8-5EB5-40D5-8B2E-DF6BE092EF94}" srcOrd="0" destOrd="0" presId="urn:microsoft.com/office/officeart/2018/5/layout/IconCircleLabelList"/>
    <dgm:cxn modelId="{8A6760DF-A2A3-471B-A89F-8D4F13BFB04B}" srcId="{57B6C333-8810-484E-8679-B038D6C630D0}" destId="{F10F965B-59B7-4D91-AE1E-41FD7E4EADB8}" srcOrd="2" destOrd="0" parTransId="{01AB0AC3-B0C1-4E79-AB08-99D74E038B16}" sibTransId="{EFC95D30-BDC8-4DCC-9C69-9F731E986785}"/>
    <dgm:cxn modelId="{120537EE-6809-41B8-A2D7-A2EC1656C30C}" type="presParOf" srcId="{06064BD0-0E45-4C57-830E-44074A6D72B5}" destId="{F6EAC4F1-C236-43CD-ADEC-B60FFCF763B1}" srcOrd="0" destOrd="0" presId="urn:microsoft.com/office/officeart/2018/5/layout/IconCircleLabelList"/>
    <dgm:cxn modelId="{10614E72-0917-4C94-83EB-EF09990C93EE}" type="presParOf" srcId="{F6EAC4F1-C236-43CD-ADEC-B60FFCF763B1}" destId="{844FA96B-D7F6-4A60-BF98-E5242480D46F}" srcOrd="0" destOrd="0" presId="urn:microsoft.com/office/officeart/2018/5/layout/IconCircleLabelList"/>
    <dgm:cxn modelId="{A71392C6-DDD6-4842-8AE7-A0763FC0A685}" type="presParOf" srcId="{F6EAC4F1-C236-43CD-ADEC-B60FFCF763B1}" destId="{24522FE8-9F0D-4EB5-BBB4-273E20527FA6}" srcOrd="1" destOrd="0" presId="urn:microsoft.com/office/officeart/2018/5/layout/IconCircleLabelList"/>
    <dgm:cxn modelId="{D0FBD351-6FBD-4263-BF2F-33A9675BA118}" type="presParOf" srcId="{F6EAC4F1-C236-43CD-ADEC-B60FFCF763B1}" destId="{0106D2A9-3F55-4CFC-A765-56F061006872}" srcOrd="2" destOrd="0" presId="urn:microsoft.com/office/officeart/2018/5/layout/IconCircleLabelList"/>
    <dgm:cxn modelId="{2A362778-0E7D-449F-9C05-4030460182BF}" type="presParOf" srcId="{F6EAC4F1-C236-43CD-ADEC-B60FFCF763B1}" destId="{4CD46C14-7111-4BB0-81FC-5973A17AE4B6}" srcOrd="3" destOrd="0" presId="urn:microsoft.com/office/officeart/2018/5/layout/IconCircleLabelList"/>
    <dgm:cxn modelId="{FAD2AD42-3EA7-4C18-B0B0-47C569082EBE}" type="presParOf" srcId="{06064BD0-0E45-4C57-830E-44074A6D72B5}" destId="{91980CB8-5F95-40C6-A303-871CDBBAAB4A}" srcOrd="1" destOrd="0" presId="urn:microsoft.com/office/officeart/2018/5/layout/IconCircleLabelList"/>
    <dgm:cxn modelId="{52951138-825C-4F92-A6AD-56F2A061F097}" type="presParOf" srcId="{06064BD0-0E45-4C57-830E-44074A6D72B5}" destId="{8E87FD98-68AB-47D2-977D-3D980D7A83AA}" srcOrd="2" destOrd="0" presId="urn:microsoft.com/office/officeart/2018/5/layout/IconCircleLabelList"/>
    <dgm:cxn modelId="{927F92B7-0599-4608-B500-8FD235426C31}" type="presParOf" srcId="{8E87FD98-68AB-47D2-977D-3D980D7A83AA}" destId="{A09F3F51-9903-4BFB-A04E-6A324311D92B}" srcOrd="0" destOrd="0" presId="urn:microsoft.com/office/officeart/2018/5/layout/IconCircleLabelList"/>
    <dgm:cxn modelId="{002BFA5A-2B86-46FB-88BE-429F47E79593}" type="presParOf" srcId="{8E87FD98-68AB-47D2-977D-3D980D7A83AA}" destId="{4F752C71-2856-4DF9-B66C-E147408C67F9}" srcOrd="1" destOrd="0" presId="urn:microsoft.com/office/officeart/2018/5/layout/IconCircleLabelList"/>
    <dgm:cxn modelId="{EAAC40F1-6EAE-46C9-93E2-536163A87338}" type="presParOf" srcId="{8E87FD98-68AB-47D2-977D-3D980D7A83AA}" destId="{C17B462F-EFC8-426F-8CA2-56FB42927D61}" srcOrd="2" destOrd="0" presId="urn:microsoft.com/office/officeart/2018/5/layout/IconCircleLabelList"/>
    <dgm:cxn modelId="{B96A228C-CA1B-457D-8E8F-70F7B7BA7993}" type="presParOf" srcId="{8E87FD98-68AB-47D2-977D-3D980D7A83AA}" destId="{233172CC-38A0-49F2-A297-1CCAE56F75FF}" srcOrd="3" destOrd="0" presId="urn:microsoft.com/office/officeart/2018/5/layout/IconCircleLabelList"/>
    <dgm:cxn modelId="{5525467A-EE77-4BBB-959C-0902703DB633}" type="presParOf" srcId="{06064BD0-0E45-4C57-830E-44074A6D72B5}" destId="{A2FBA732-D65C-4959-939D-A24E736F9387}" srcOrd="3" destOrd="0" presId="urn:microsoft.com/office/officeart/2018/5/layout/IconCircleLabelList"/>
    <dgm:cxn modelId="{6D3F9954-D13A-4A23-B0F4-355C53371322}" type="presParOf" srcId="{06064BD0-0E45-4C57-830E-44074A6D72B5}" destId="{04AEBF22-0225-4BAA-BC3F-E8219726EF46}" srcOrd="4" destOrd="0" presId="urn:microsoft.com/office/officeart/2018/5/layout/IconCircleLabelList"/>
    <dgm:cxn modelId="{E3DA60BA-FA10-49A0-AD80-FF7982B3AADC}" type="presParOf" srcId="{04AEBF22-0225-4BAA-BC3F-E8219726EF46}" destId="{13044ABF-33DA-4BCE-BD0B-6AAB7F6669E6}" srcOrd="0" destOrd="0" presId="urn:microsoft.com/office/officeart/2018/5/layout/IconCircleLabelList"/>
    <dgm:cxn modelId="{5D999BF1-06D0-4512-A5B5-050B04EB70BA}" type="presParOf" srcId="{04AEBF22-0225-4BAA-BC3F-E8219726EF46}" destId="{2069FCAD-80BB-453F-BEC2-AF210D36E693}" srcOrd="1" destOrd="0" presId="urn:microsoft.com/office/officeart/2018/5/layout/IconCircleLabelList"/>
    <dgm:cxn modelId="{0D142C9C-BAB2-414F-9302-04B26B08E33A}" type="presParOf" srcId="{04AEBF22-0225-4BAA-BC3F-E8219726EF46}" destId="{EAA97E5E-64D7-4B7A-950B-8D12DB26B194}" srcOrd="2" destOrd="0" presId="urn:microsoft.com/office/officeart/2018/5/layout/IconCircleLabelList"/>
    <dgm:cxn modelId="{12D8F799-F1E8-41D5-8CC3-CA861690DDEC}" type="presParOf" srcId="{04AEBF22-0225-4BAA-BC3F-E8219726EF46}" destId="{C4B1A1F8-5EB5-40D5-8B2E-DF6BE092EF9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B64600-D0A3-4C6B-A2B6-4C9C1064E9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B98987B-51F9-4EEF-8B24-2F9F858B1CE9}">
      <dgm:prSet/>
      <dgm:spPr/>
      <dgm:t>
        <a:bodyPr/>
        <a:lstStyle/>
        <a:p>
          <a:r>
            <a:rPr lang="en-US"/>
            <a:t>What We Propose:</a:t>
          </a:r>
        </a:p>
      </dgm:t>
    </dgm:pt>
    <dgm:pt modelId="{C9055791-E8D1-4FAB-B8D7-107E6B0F40FC}" type="parTrans" cxnId="{D323D7DC-E0F8-4C84-A7B1-9ACCE7DC4D1C}">
      <dgm:prSet/>
      <dgm:spPr/>
      <dgm:t>
        <a:bodyPr/>
        <a:lstStyle/>
        <a:p>
          <a:endParaRPr lang="en-US"/>
        </a:p>
      </dgm:t>
    </dgm:pt>
    <dgm:pt modelId="{0AF71E2D-DEA8-4C20-BAD1-54175B646278}" type="sibTrans" cxnId="{D323D7DC-E0F8-4C84-A7B1-9ACCE7DC4D1C}">
      <dgm:prSet/>
      <dgm:spPr/>
      <dgm:t>
        <a:bodyPr/>
        <a:lstStyle/>
        <a:p>
          <a:endParaRPr lang="en-US"/>
        </a:p>
      </dgm:t>
    </dgm:pt>
    <dgm:pt modelId="{CC4BC69E-C94E-452A-B47B-6769201DE912}">
      <dgm:prSet/>
      <dgm:spPr/>
      <dgm:t>
        <a:bodyPr/>
        <a:lstStyle/>
        <a:p>
          <a:r>
            <a:rPr lang="en-US"/>
            <a:t>- A blockchain-based framework using Hyperledger Fabric for telemedicine transactions</a:t>
          </a:r>
        </a:p>
      </dgm:t>
    </dgm:pt>
    <dgm:pt modelId="{AE5B201C-79A1-4347-A8FB-DBAA3B1D74FB}" type="parTrans" cxnId="{5BFE760F-6755-41F7-85E3-6D0DA7A56598}">
      <dgm:prSet/>
      <dgm:spPr/>
      <dgm:t>
        <a:bodyPr/>
        <a:lstStyle/>
        <a:p>
          <a:endParaRPr lang="en-US"/>
        </a:p>
      </dgm:t>
    </dgm:pt>
    <dgm:pt modelId="{12BD61B6-8654-4843-8343-6A503DFC9604}" type="sibTrans" cxnId="{5BFE760F-6755-41F7-85E3-6D0DA7A56598}">
      <dgm:prSet/>
      <dgm:spPr/>
      <dgm:t>
        <a:bodyPr/>
        <a:lstStyle/>
        <a:p>
          <a:endParaRPr lang="en-US"/>
        </a:p>
      </dgm:t>
    </dgm:pt>
    <dgm:pt modelId="{F0829FFA-8AE3-4494-80CF-A9A89014823F}">
      <dgm:prSet/>
      <dgm:spPr/>
      <dgm:t>
        <a:bodyPr/>
        <a:lstStyle/>
        <a:p>
          <a:r>
            <a:rPr lang="en-US"/>
            <a:t>- Secure, transparent, and decentralized handling of medical records</a:t>
          </a:r>
        </a:p>
      </dgm:t>
    </dgm:pt>
    <dgm:pt modelId="{781A0C6E-D59C-419C-B3BF-7D3AFA35FF32}" type="parTrans" cxnId="{4ED179F9-81BD-426D-B722-B19E15D6EE22}">
      <dgm:prSet/>
      <dgm:spPr/>
      <dgm:t>
        <a:bodyPr/>
        <a:lstStyle/>
        <a:p>
          <a:endParaRPr lang="en-US"/>
        </a:p>
      </dgm:t>
    </dgm:pt>
    <dgm:pt modelId="{3017B71D-34AA-4B5B-877E-7A17016F6873}" type="sibTrans" cxnId="{4ED179F9-81BD-426D-B722-B19E15D6EE22}">
      <dgm:prSet/>
      <dgm:spPr/>
      <dgm:t>
        <a:bodyPr/>
        <a:lstStyle/>
        <a:p>
          <a:endParaRPr lang="en-US"/>
        </a:p>
      </dgm:t>
    </dgm:pt>
    <dgm:pt modelId="{F2EC2B1A-C5EE-4500-8367-B3EFF389C09F}">
      <dgm:prSet/>
      <dgm:spPr/>
      <dgm:t>
        <a:bodyPr/>
        <a:lstStyle/>
        <a:p>
          <a:r>
            <a:rPr lang="en-US"/>
            <a:t>- Smart contracts for patient-practitioner interactions, medical record storage, and payments</a:t>
          </a:r>
        </a:p>
      </dgm:t>
    </dgm:pt>
    <dgm:pt modelId="{4E1E9BEF-8DA9-43DB-B143-2C32855C517A}" type="parTrans" cxnId="{2C694752-21A7-45A2-942F-EAF7EF67C607}">
      <dgm:prSet/>
      <dgm:spPr/>
      <dgm:t>
        <a:bodyPr/>
        <a:lstStyle/>
        <a:p>
          <a:endParaRPr lang="en-US"/>
        </a:p>
      </dgm:t>
    </dgm:pt>
    <dgm:pt modelId="{7E2B685D-2C4A-499C-8139-BF1C44742480}" type="sibTrans" cxnId="{2C694752-21A7-45A2-942F-EAF7EF67C607}">
      <dgm:prSet/>
      <dgm:spPr/>
      <dgm:t>
        <a:bodyPr/>
        <a:lstStyle/>
        <a:p>
          <a:endParaRPr lang="en-US"/>
        </a:p>
      </dgm:t>
    </dgm:pt>
    <dgm:pt modelId="{7A90EE96-8CE9-44B6-9BE1-327E23EC4E21}">
      <dgm:prSet/>
      <dgm:spPr/>
      <dgm:t>
        <a:bodyPr/>
        <a:lstStyle/>
        <a:p>
          <a:r>
            <a:rPr lang="en-US"/>
            <a:t>Key Features:</a:t>
          </a:r>
        </a:p>
      </dgm:t>
    </dgm:pt>
    <dgm:pt modelId="{8172385D-CDC5-47BF-879D-1A3F2FD34682}" type="parTrans" cxnId="{AC727356-409F-4E0B-AF3C-5B2C063362F9}">
      <dgm:prSet/>
      <dgm:spPr/>
      <dgm:t>
        <a:bodyPr/>
        <a:lstStyle/>
        <a:p>
          <a:endParaRPr lang="en-US"/>
        </a:p>
      </dgm:t>
    </dgm:pt>
    <dgm:pt modelId="{0FF4200F-A890-4692-B2D5-CD137B53F3C7}" type="sibTrans" cxnId="{AC727356-409F-4E0B-AF3C-5B2C063362F9}">
      <dgm:prSet/>
      <dgm:spPr/>
      <dgm:t>
        <a:bodyPr/>
        <a:lstStyle/>
        <a:p>
          <a:endParaRPr lang="en-US"/>
        </a:p>
      </dgm:t>
    </dgm:pt>
    <dgm:pt modelId="{BE73A09E-2044-49BD-9E71-EC6806953AA1}">
      <dgm:prSet/>
      <dgm:spPr/>
      <dgm:t>
        <a:bodyPr/>
        <a:lstStyle/>
        <a:p>
          <a:r>
            <a:rPr lang="en-US"/>
            <a:t>- Decentralized data storage</a:t>
          </a:r>
        </a:p>
      </dgm:t>
    </dgm:pt>
    <dgm:pt modelId="{CF76895C-C083-469E-9EF8-A1465E4D94AE}" type="parTrans" cxnId="{695BE826-BBF3-494E-85C4-4F0B87FE7950}">
      <dgm:prSet/>
      <dgm:spPr/>
      <dgm:t>
        <a:bodyPr/>
        <a:lstStyle/>
        <a:p>
          <a:endParaRPr lang="en-US"/>
        </a:p>
      </dgm:t>
    </dgm:pt>
    <dgm:pt modelId="{DFFA26FC-67EB-4BA3-A186-72F63714A0A6}" type="sibTrans" cxnId="{695BE826-BBF3-494E-85C4-4F0B87FE7950}">
      <dgm:prSet/>
      <dgm:spPr/>
      <dgm:t>
        <a:bodyPr/>
        <a:lstStyle/>
        <a:p>
          <a:endParaRPr lang="en-US"/>
        </a:p>
      </dgm:t>
    </dgm:pt>
    <dgm:pt modelId="{303106AA-D6A9-4DDD-8E6D-39A4C2FE81A8}">
      <dgm:prSet/>
      <dgm:spPr/>
      <dgm:t>
        <a:bodyPr/>
        <a:lstStyle/>
        <a:p>
          <a:r>
            <a:rPr lang="en-US"/>
            <a:t>- Smart contracts for automation</a:t>
          </a:r>
        </a:p>
      </dgm:t>
    </dgm:pt>
    <dgm:pt modelId="{15E6C059-BB7F-4B4E-9600-AE5201EFA2EE}" type="parTrans" cxnId="{8D0381FA-5DD8-4918-B5C8-18BBF9AD6BA7}">
      <dgm:prSet/>
      <dgm:spPr/>
      <dgm:t>
        <a:bodyPr/>
        <a:lstStyle/>
        <a:p>
          <a:endParaRPr lang="en-US"/>
        </a:p>
      </dgm:t>
    </dgm:pt>
    <dgm:pt modelId="{3C4BD1E6-7D8F-4B2C-B9C8-CA62C9497059}" type="sibTrans" cxnId="{8D0381FA-5DD8-4918-B5C8-18BBF9AD6BA7}">
      <dgm:prSet/>
      <dgm:spPr/>
      <dgm:t>
        <a:bodyPr/>
        <a:lstStyle/>
        <a:p>
          <a:endParaRPr lang="en-US"/>
        </a:p>
      </dgm:t>
    </dgm:pt>
    <dgm:pt modelId="{79430453-8140-41B8-B008-6DC3A72889E3}">
      <dgm:prSet/>
      <dgm:spPr/>
      <dgm:t>
        <a:bodyPr/>
        <a:lstStyle/>
        <a:p>
          <a:r>
            <a:rPr lang="en-US"/>
            <a:t>- Enhanced privacy through encryption</a:t>
          </a:r>
        </a:p>
      </dgm:t>
    </dgm:pt>
    <dgm:pt modelId="{F5A5D5E4-4E58-4E3C-BBF8-E8B9B45B007E}" type="parTrans" cxnId="{B2E25C9E-93A6-46C5-B0E9-7A805C49BF85}">
      <dgm:prSet/>
      <dgm:spPr/>
      <dgm:t>
        <a:bodyPr/>
        <a:lstStyle/>
        <a:p>
          <a:endParaRPr lang="en-US"/>
        </a:p>
      </dgm:t>
    </dgm:pt>
    <dgm:pt modelId="{E133BA50-81DB-4F1E-AFFA-290FF22E1A4A}" type="sibTrans" cxnId="{B2E25C9E-93A6-46C5-B0E9-7A805C49BF85}">
      <dgm:prSet/>
      <dgm:spPr/>
      <dgm:t>
        <a:bodyPr/>
        <a:lstStyle/>
        <a:p>
          <a:endParaRPr lang="en-US"/>
        </a:p>
      </dgm:t>
    </dgm:pt>
    <dgm:pt modelId="{31A27378-ABD7-4279-8852-7535FF67F3C9}" type="pres">
      <dgm:prSet presAssocID="{CFB64600-D0A3-4C6B-A2B6-4C9C1064E930}" presName="root" presStyleCnt="0">
        <dgm:presLayoutVars>
          <dgm:dir/>
          <dgm:resizeHandles val="exact"/>
        </dgm:presLayoutVars>
      </dgm:prSet>
      <dgm:spPr/>
    </dgm:pt>
    <dgm:pt modelId="{FCF1FC83-1970-4C80-9177-6F19265CE429}" type="pres">
      <dgm:prSet presAssocID="{BB98987B-51F9-4EEF-8B24-2F9F858B1CE9}" presName="compNode" presStyleCnt="0"/>
      <dgm:spPr/>
    </dgm:pt>
    <dgm:pt modelId="{B6C98661-0290-40BF-B5FE-F7A4909DA913}" type="pres">
      <dgm:prSet presAssocID="{BB98987B-51F9-4EEF-8B24-2F9F858B1CE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0EBEEEA-4BAA-4F0F-B711-7BDFAB14A9E6}" type="pres">
      <dgm:prSet presAssocID="{BB98987B-51F9-4EEF-8B24-2F9F858B1CE9}" presName="spaceRect" presStyleCnt="0"/>
      <dgm:spPr/>
    </dgm:pt>
    <dgm:pt modelId="{05DC52DD-AC4C-47B7-BE08-8C40522A6BEB}" type="pres">
      <dgm:prSet presAssocID="{BB98987B-51F9-4EEF-8B24-2F9F858B1CE9}" presName="textRect" presStyleLbl="revTx" presStyleIdx="0" presStyleCnt="8">
        <dgm:presLayoutVars>
          <dgm:chMax val="1"/>
          <dgm:chPref val="1"/>
        </dgm:presLayoutVars>
      </dgm:prSet>
      <dgm:spPr/>
    </dgm:pt>
    <dgm:pt modelId="{1AAE1635-F642-4134-91FA-9582918B6B0A}" type="pres">
      <dgm:prSet presAssocID="{0AF71E2D-DEA8-4C20-BAD1-54175B646278}" presName="sibTrans" presStyleCnt="0"/>
      <dgm:spPr/>
    </dgm:pt>
    <dgm:pt modelId="{2C8DBCC9-6CA4-4FB5-9E32-D7C754CC1C31}" type="pres">
      <dgm:prSet presAssocID="{CC4BC69E-C94E-452A-B47B-6769201DE912}" presName="compNode" presStyleCnt="0"/>
      <dgm:spPr/>
    </dgm:pt>
    <dgm:pt modelId="{0B2D7715-8E83-478D-A204-947D36B0EE01}" type="pres">
      <dgm:prSet presAssocID="{CC4BC69E-C94E-452A-B47B-6769201DE912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FCA43FF-FD74-49CF-AD55-5596975D4165}" type="pres">
      <dgm:prSet presAssocID="{CC4BC69E-C94E-452A-B47B-6769201DE912}" presName="spaceRect" presStyleCnt="0"/>
      <dgm:spPr/>
    </dgm:pt>
    <dgm:pt modelId="{FE5C16BC-398D-400A-912A-ED172849F6A4}" type="pres">
      <dgm:prSet presAssocID="{CC4BC69E-C94E-452A-B47B-6769201DE912}" presName="textRect" presStyleLbl="revTx" presStyleIdx="1" presStyleCnt="8">
        <dgm:presLayoutVars>
          <dgm:chMax val="1"/>
          <dgm:chPref val="1"/>
        </dgm:presLayoutVars>
      </dgm:prSet>
      <dgm:spPr/>
    </dgm:pt>
    <dgm:pt modelId="{DE6DD53B-348D-46DB-BA3C-D2DD966FF7F7}" type="pres">
      <dgm:prSet presAssocID="{12BD61B6-8654-4843-8343-6A503DFC9604}" presName="sibTrans" presStyleCnt="0"/>
      <dgm:spPr/>
    </dgm:pt>
    <dgm:pt modelId="{F33BA601-5330-479A-9187-F0CCC6D01136}" type="pres">
      <dgm:prSet presAssocID="{F0829FFA-8AE3-4494-80CF-A9A89014823F}" presName="compNode" presStyleCnt="0"/>
      <dgm:spPr/>
    </dgm:pt>
    <dgm:pt modelId="{689F2D7F-0BD0-4E78-AF3F-34B141B03042}" type="pres">
      <dgm:prSet presAssocID="{F0829FFA-8AE3-4494-80CF-A9A89014823F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FC043F1-9026-4A35-B55F-98EC343997CA}" type="pres">
      <dgm:prSet presAssocID="{F0829FFA-8AE3-4494-80CF-A9A89014823F}" presName="spaceRect" presStyleCnt="0"/>
      <dgm:spPr/>
    </dgm:pt>
    <dgm:pt modelId="{06340C27-F1DA-480E-A5D4-48C2E586DD40}" type="pres">
      <dgm:prSet presAssocID="{F0829FFA-8AE3-4494-80CF-A9A89014823F}" presName="textRect" presStyleLbl="revTx" presStyleIdx="2" presStyleCnt="8">
        <dgm:presLayoutVars>
          <dgm:chMax val="1"/>
          <dgm:chPref val="1"/>
        </dgm:presLayoutVars>
      </dgm:prSet>
      <dgm:spPr/>
    </dgm:pt>
    <dgm:pt modelId="{F4620BB4-EFBA-42A2-9451-E35E8FAF25A4}" type="pres">
      <dgm:prSet presAssocID="{3017B71D-34AA-4B5B-877E-7A17016F6873}" presName="sibTrans" presStyleCnt="0"/>
      <dgm:spPr/>
    </dgm:pt>
    <dgm:pt modelId="{955D44B0-EF1E-441E-925F-ECE1AC3BD3FD}" type="pres">
      <dgm:prSet presAssocID="{F2EC2B1A-C5EE-4500-8367-B3EFF389C09F}" presName="compNode" presStyleCnt="0"/>
      <dgm:spPr/>
    </dgm:pt>
    <dgm:pt modelId="{1650293A-481D-48D2-BD0F-47F976C8B08D}" type="pres">
      <dgm:prSet presAssocID="{F2EC2B1A-C5EE-4500-8367-B3EFF389C09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5920E1A-B293-4C2E-A550-10B461F02445}" type="pres">
      <dgm:prSet presAssocID="{F2EC2B1A-C5EE-4500-8367-B3EFF389C09F}" presName="spaceRect" presStyleCnt="0"/>
      <dgm:spPr/>
    </dgm:pt>
    <dgm:pt modelId="{F5B2DE17-EDC9-47FC-94A2-646B9ECE2CD7}" type="pres">
      <dgm:prSet presAssocID="{F2EC2B1A-C5EE-4500-8367-B3EFF389C09F}" presName="textRect" presStyleLbl="revTx" presStyleIdx="3" presStyleCnt="8">
        <dgm:presLayoutVars>
          <dgm:chMax val="1"/>
          <dgm:chPref val="1"/>
        </dgm:presLayoutVars>
      </dgm:prSet>
      <dgm:spPr/>
    </dgm:pt>
    <dgm:pt modelId="{B42E0466-57EE-4343-B198-4A61BE79128A}" type="pres">
      <dgm:prSet presAssocID="{7E2B685D-2C4A-499C-8139-BF1C44742480}" presName="sibTrans" presStyleCnt="0"/>
      <dgm:spPr/>
    </dgm:pt>
    <dgm:pt modelId="{2FF6B580-6FE0-44DC-B875-EA687E5D2753}" type="pres">
      <dgm:prSet presAssocID="{7A90EE96-8CE9-44B6-9BE1-327E23EC4E21}" presName="compNode" presStyleCnt="0"/>
      <dgm:spPr/>
    </dgm:pt>
    <dgm:pt modelId="{4932B5E3-99A4-4450-926F-2B5767D17C23}" type="pres">
      <dgm:prSet presAssocID="{7A90EE96-8CE9-44B6-9BE1-327E23EC4E2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57463EE7-4D14-40A5-A39A-DDBCED02720E}" type="pres">
      <dgm:prSet presAssocID="{7A90EE96-8CE9-44B6-9BE1-327E23EC4E21}" presName="spaceRect" presStyleCnt="0"/>
      <dgm:spPr/>
    </dgm:pt>
    <dgm:pt modelId="{DA997C2B-093B-4655-804A-D7CCA711BF9D}" type="pres">
      <dgm:prSet presAssocID="{7A90EE96-8CE9-44B6-9BE1-327E23EC4E21}" presName="textRect" presStyleLbl="revTx" presStyleIdx="4" presStyleCnt="8">
        <dgm:presLayoutVars>
          <dgm:chMax val="1"/>
          <dgm:chPref val="1"/>
        </dgm:presLayoutVars>
      </dgm:prSet>
      <dgm:spPr/>
    </dgm:pt>
    <dgm:pt modelId="{6B22F548-A5A1-4A79-954F-7AB463D5BF01}" type="pres">
      <dgm:prSet presAssocID="{0FF4200F-A890-4692-B2D5-CD137B53F3C7}" presName="sibTrans" presStyleCnt="0"/>
      <dgm:spPr/>
    </dgm:pt>
    <dgm:pt modelId="{FE7172DA-5BCD-4A59-BB63-70410EEC12FB}" type="pres">
      <dgm:prSet presAssocID="{BE73A09E-2044-49BD-9E71-EC6806953AA1}" presName="compNode" presStyleCnt="0"/>
      <dgm:spPr/>
    </dgm:pt>
    <dgm:pt modelId="{CD1C7FE9-3348-4ADA-B25D-4820A0C2D1C2}" type="pres">
      <dgm:prSet presAssocID="{BE73A09E-2044-49BD-9E71-EC6806953AA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F2E3AD7-56EF-4315-8E10-3FB1C5FFE4AC}" type="pres">
      <dgm:prSet presAssocID="{BE73A09E-2044-49BD-9E71-EC6806953AA1}" presName="spaceRect" presStyleCnt="0"/>
      <dgm:spPr/>
    </dgm:pt>
    <dgm:pt modelId="{E42451F2-7694-4540-80E5-8E76EF301B32}" type="pres">
      <dgm:prSet presAssocID="{BE73A09E-2044-49BD-9E71-EC6806953AA1}" presName="textRect" presStyleLbl="revTx" presStyleIdx="5" presStyleCnt="8">
        <dgm:presLayoutVars>
          <dgm:chMax val="1"/>
          <dgm:chPref val="1"/>
        </dgm:presLayoutVars>
      </dgm:prSet>
      <dgm:spPr/>
    </dgm:pt>
    <dgm:pt modelId="{5E064FC8-B224-4166-967D-C24AD6F9D9EE}" type="pres">
      <dgm:prSet presAssocID="{DFFA26FC-67EB-4BA3-A186-72F63714A0A6}" presName="sibTrans" presStyleCnt="0"/>
      <dgm:spPr/>
    </dgm:pt>
    <dgm:pt modelId="{6D5686A5-7637-485C-8930-3EFBCE13AE13}" type="pres">
      <dgm:prSet presAssocID="{303106AA-D6A9-4DDD-8E6D-39A4C2FE81A8}" presName="compNode" presStyleCnt="0"/>
      <dgm:spPr/>
    </dgm:pt>
    <dgm:pt modelId="{EF2C59A5-8631-4AF1-AD21-08F5511BAF2A}" type="pres">
      <dgm:prSet presAssocID="{303106AA-D6A9-4DDD-8E6D-39A4C2FE81A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367BEBB2-6AB4-4336-B9F0-BF084366A00F}" type="pres">
      <dgm:prSet presAssocID="{303106AA-D6A9-4DDD-8E6D-39A4C2FE81A8}" presName="spaceRect" presStyleCnt="0"/>
      <dgm:spPr/>
    </dgm:pt>
    <dgm:pt modelId="{25027AB6-5EED-4BC8-ADCD-57F2A678E539}" type="pres">
      <dgm:prSet presAssocID="{303106AA-D6A9-4DDD-8E6D-39A4C2FE81A8}" presName="textRect" presStyleLbl="revTx" presStyleIdx="6" presStyleCnt="8">
        <dgm:presLayoutVars>
          <dgm:chMax val="1"/>
          <dgm:chPref val="1"/>
        </dgm:presLayoutVars>
      </dgm:prSet>
      <dgm:spPr/>
    </dgm:pt>
    <dgm:pt modelId="{9A005E29-DA10-4DF1-A4EC-74E83E1BD40D}" type="pres">
      <dgm:prSet presAssocID="{3C4BD1E6-7D8F-4B2C-B9C8-CA62C9497059}" presName="sibTrans" presStyleCnt="0"/>
      <dgm:spPr/>
    </dgm:pt>
    <dgm:pt modelId="{C9DF5D64-934D-48FA-8BBA-BD6BAE66C4DE}" type="pres">
      <dgm:prSet presAssocID="{79430453-8140-41B8-B008-6DC3A72889E3}" presName="compNode" presStyleCnt="0"/>
      <dgm:spPr/>
    </dgm:pt>
    <dgm:pt modelId="{C86B1B28-6EE4-47AB-8D4F-5B0B2A8B66E6}" type="pres">
      <dgm:prSet presAssocID="{79430453-8140-41B8-B008-6DC3A72889E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FD7F116-9C72-4646-B0D0-1C0D702D0C9A}" type="pres">
      <dgm:prSet presAssocID="{79430453-8140-41B8-B008-6DC3A72889E3}" presName="spaceRect" presStyleCnt="0"/>
      <dgm:spPr/>
    </dgm:pt>
    <dgm:pt modelId="{0326D1F6-74CB-4D61-9D2C-7E6D5A9B4DD1}" type="pres">
      <dgm:prSet presAssocID="{79430453-8140-41B8-B008-6DC3A72889E3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BFE760F-6755-41F7-85E3-6D0DA7A56598}" srcId="{CFB64600-D0A3-4C6B-A2B6-4C9C1064E930}" destId="{CC4BC69E-C94E-452A-B47B-6769201DE912}" srcOrd="1" destOrd="0" parTransId="{AE5B201C-79A1-4347-A8FB-DBAA3B1D74FB}" sibTransId="{12BD61B6-8654-4843-8343-6A503DFC9604}"/>
    <dgm:cxn modelId="{3B071023-A12B-457D-97AC-83B11D9F779B}" type="presOf" srcId="{BE73A09E-2044-49BD-9E71-EC6806953AA1}" destId="{E42451F2-7694-4540-80E5-8E76EF301B32}" srcOrd="0" destOrd="0" presId="urn:microsoft.com/office/officeart/2018/2/layout/IconLabelList"/>
    <dgm:cxn modelId="{695BE826-BBF3-494E-85C4-4F0B87FE7950}" srcId="{CFB64600-D0A3-4C6B-A2B6-4C9C1064E930}" destId="{BE73A09E-2044-49BD-9E71-EC6806953AA1}" srcOrd="5" destOrd="0" parTransId="{CF76895C-C083-469E-9EF8-A1465E4D94AE}" sibTransId="{DFFA26FC-67EB-4BA3-A186-72F63714A0A6}"/>
    <dgm:cxn modelId="{5B30F433-8BD9-4148-ADCC-FA9CFF29CE92}" type="presOf" srcId="{303106AA-D6A9-4DDD-8E6D-39A4C2FE81A8}" destId="{25027AB6-5EED-4BC8-ADCD-57F2A678E539}" srcOrd="0" destOrd="0" presId="urn:microsoft.com/office/officeart/2018/2/layout/IconLabelList"/>
    <dgm:cxn modelId="{6A03B73C-DD95-4547-BFB5-D0BC502EC141}" type="presOf" srcId="{CC4BC69E-C94E-452A-B47B-6769201DE912}" destId="{FE5C16BC-398D-400A-912A-ED172849F6A4}" srcOrd="0" destOrd="0" presId="urn:microsoft.com/office/officeart/2018/2/layout/IconLabelList"/>
    <dgm:cxn modelId="{1532F571-D581-4B52-B736-21473DBD7484}" type="presOf" srcId="{CFB64600-D0A3-4C6B-A2B6-4C9C1064E930}" destId="{31A27378-ABD7-4279-8852-7535FF67F3C9}" srcOrd="0" destOrd="0" presId="urn:microsoft.com/office/officeart/2018/2/layout/IconLabelList"/>
    <dgm:cxn modelId="{2C694752-21A7-45A2-942F-EAF7EF67C607}" srcId="{CFB64600-D0A3-4C6B-A2B6-4C9C1064E930}" destId="{F2EC2B1A-C5EE-4500-8367-B3EFF389C09F}" srcOrd="3" destOrd="0" parTransId="{4E1E9BEF-8DA9-43DB-B143-2C32855C517A}" sibTransId="{7E2B685D-2C4A-499C-8139-BF1C44742480}"/>
    <dgm:cxn modelId="{AC727356-409F-4E0B-AF3C-5B2C063362F9}" srcId="{CFB64600-D0A3-4C6B-A2B6-4C9C1064E930}" destId="{7A90EE96-8CE9-44B6-9BE1-327E23EC4E21}" srcOrd="4" destOrd="0" parTransId="{8172385D-CDC5-47BF-879D-1A3F2FD34682}" sibTransId="{0FF4200F-A890-4692-B2D5-CD137B53F3C7}"/>
    <dgm:cxn modelId="{6A171681-CE02-4877-967F-49ED3E610C20}" type="presOf" srcId="{79430453-8140-41B8-B008-6DC3A72889E3}" destId="{0326D1F6-74CB-4D61-9D2C-7E6D5A9B4DD1}" srcOrd="0" destOrd="0" presId="urn:microsoft.com/office/officeart/2018/2/layout/IconLabelList"/>
    <dgm:cxn modelId="{B2E25C9E-93A6-46C5-B0E9-7A805C49BF85}" srcId="{CFB64600-D0A3-4C6B-A2B6-4C9C1064E930}" destId="{79430453-8140-41B8-B008-6DC3A72889E3}" srcOrd="7" destOrd="0" parTransId="{F5A5D5E4-4E58-4E3C-BBF8-E8B9B45B007E}" sibTransId="{E133BA50-81DB-4F1E-AFFA-290FF22E1A4A}"/>
    <dgm:cxn modelId="{162BF9B9-C7E4-450C-BBEA-59FCA755F9D4}" type="presOf" srcId="{F2EC2B1A-C5EE-4500-8367-B3EFF389C09F}" destId="{F5B2DE17-EDC9-47FC-94A2-646B9ECE2CD7}" srcOrd="0" destOrd="0" presId="urn:microsoft.com/office/officeart/2018/2/layout/IconLabelList"/>
    <dgm:cxn modelId="{AEDB0BBB-3E6F-4FA4-8414-47DAE5B057C8}" type="presOf" srcId="{BB98987B-51F9-4EEF-8B24-2F9F858B1CE9}" destId="{05DC52DD-AC4C-47B7-BE08-8C40522A6BEB}" srcOrd="0" destOrd="0" presId="urn:microsoft.com/office/officeart/2018/2/layout/IconLabelList"/>
    <dgm:cxn modelId="{D323D7DC-E0F8-4C84-A7B1-9ACCE7DC4D1C}" srcId="{CFB64600-D0A3-4C6B-A2B6-4C9C1064E930}" destId="{BB98987B-51F9-4EEF-8B24-2F9F858B1CE9}" srcOrd="0" destOrd="0" parTransId="{C9055791-E8D1-4FAB-B8D7-107E6B0F40FC}" sibTransId="{0AF71E2D-DEA8-4C20-BAD1-54175B646278}"/>
    <dgm:cxn modelId="{BA6174E6-815C-4E81-826D-5ACAE3F4C31F}" type="presOf" srcId="{7A90EE96-8CE9-44B6-9BE1-327E23EC4E21}" destId="{DA997C2B-093B-4655-804A-D7CCA711BF9D}" srcOrd="0" destOrd="0" presId="urn:microsoft.com/office/officeart/2018/2/layout/IconLabelList"/>
    <dgm:cxn modelId="{4C5544F0-5686-42A5-B06E-4DC58E0C39AC}" type="presOf" srcId="{F0829FFA-8AE3-4494-80CF-A9A89014823F}" destId="{06340C27-F1DA-480E-A5D4-48C2E586DD40}" srcOrd="0" destOrd="0" presId="urn:microsoft.com/office/officeart/2018/2/layout/IconLabelList"/>
    <dgm:cxn modelId="{4ED179F9-81BD-426D-B722-B19E15D6EE22}" srcId="{CFB64600-D0A3-4C6B-A2B6-4C9C1064E930}" destId="{F0829FFA-8AE3-4494-80CF-A9A89014823F}" srcOrd="2" destOrd="0" parTransId="{781A0C6E-D59C-419C-B3BF-7D3AFA35FF32}" sibTransId="{3017B71D-34AA-4B5B-877E-7A17016F6873}"/>
    <dgm:cxn modelId="{8D0381FA-5DD8-4918-B5C8-18BBF9AD6BA7}" srcId="{CFB64600-D0A3-4C6B-A2B6-4C9C1064E930}" destId="{303106AA-D6A9-4DDD-8E6D-39A4C2FE81A8}" srcOrd="6" destOrd="0" parTransId="{15E6C059-BB7F-4B4E-9600-AE5201EFA2EE}" sibTransId="{3C4BD1E6-7D8F-4B2C-B9C8-CA62C9497059}"/>
    <dgm:cxn modelId="{0123E54C-359C-4804-8A90-0A46261AF617}" type="presParOf" srcId="{31A27378-ABD7-4279-8852-7535FF67F3C9}" destId="{FCF1FC83-1970-4C80-9177-6F19265CE429}" srcOrd="0" destOrd="0" presId="urn:microsoft.com/office/officeart/2018/2/layout/IconLabelList"/>
    <dgm:cxn modelId="{B1792199-FD10-4AD6-81DC-BA058EB8E6F9}" type="presParOf" srcId="{FCF1FC83-1970-4C80-9177-6F19265CE429}" destId="{B6C98661-0290-40BF-B5FE-F7A4909DA913}" srcOrd="0" destOrd="0" presId="urn:microsoft.com/office/officeart/2018/2/layout/IconLabelList"/>
    <dgm:cxn modelId="{48E1B8D4-C06C-450E-8A11-9C49BBAE430A}" type="presParOf" srcId="{FCF1FC83-1970-4C80-9177-6F19265CE429}" destId="{D0EBEEEA-4BAA-4F0F-B711-7BDFAB14A9E6}" srcOrd="1" destOrd="0" presId="urn:microsoft.com/office/officeart/2018/2/layout/IconLabelList"/>
    <dgm:cxn modelId="{1CCE76E2-DAC6-4064-8532-E9E94B1EB9BE}" type="presParOf" srcId="{FCF1FC83-1970-4C80-9177-6F19265CE429}" destId="{05DC52DD-AC4C-47B7-BE08-8C40522A6BEB}" srcOrd="2" destOrd="0" presId="urn:microsoft.com/office/officeart/2018/2/layout/IconLabelList"/>
    <dgm:cxn modelId="{20161FBF-FA28-48BB-A0A7-1BB71FFE20D5}" type="presParOf" srcId="{31A27378-ABD7-4279-8852-7535FF67F3C9}" destId="{1AAE1635-F642-4134-91FA-9582918B6B0A}" srcOrd="1" destOrd="0" presId="urn:microsoft.com/office/officeart/2018/2/layout/IconLabelList"/>
    <dgm:cxn modelId="{BA6DC9C6-2E1E-462C-AB2A-F8FAD31F6462}" type="presParOf" srcId="{31A27378-ABD7-4279-8852-7535FF67F3C9}" destId="{2C8DBCC9-6CA4-4FB5-9E32-D7C754CC1C31}" srcOrd="2" destOrd="0" presId="urn:microsoft.com/office/officeart/2018/2/layout/IconLabelList"/>
    <dgm:cxn modelId="{7080984D-3F94-4ACC-98AE-6F2F075E5A72}" type="presParOf" srcId="{2C8DBCC9-6CA4-4FB5-9E32-D7C754CC1C31}" destId="{0B2D7715-8E83-478D-A204-947D36B0EE01}" srcOrd="0" destOrd="0" presId="urn:microsoft.com/office/officeart/2018/2/layout/IconLabelList"/>
    <dgm:cxn modelId="{97FDBE2F-A1F7-45E7-908F-0B77FB0256DC}" type="presParOf" srcId="{2C8DBCC9-6CA4-4FB5-9E32-D7C754CC1C31}" destId="{2FCA43FF-FD74-49CF-AD55-5596975D4165}" srcOrd="1" destOrd="0" presId="urn:microsoft.com/office/officeart/2018/2/layout/IconLabelList"/>
    <dgm:cxn modelId="{B9EE8315-3FD6-43DE-8889-B68F8CEED5B4}" type="presParOf" srcId="{2C8DBCC9-6CA4-4FB5-9E32-D7C754CC1C31}" destId="{FE5C16BC-398D-400A-912A-ED172849F6A4}" srcOrd="2" destOrd="0" presId="urn:microsoft.com/office/officeart/2018/2/layout/IconLabelList"/>
    <dgm:cxn modelId="{CBFDFE7C-9A8A-491A-84D3-E0B72CB2C337}" type="presParOf" srcId="{31A27378-ABD7-4279-8852-7535FF67F3C9}" destId="{DE6DD53B-348D-46DB-BA3C-D2DD966FF7F7}" srcOrd="3" destOrd="0" presId="urn:microsoft.com/office/officeart/2018/2/layout/IconLabelList"/>
    <dgm:cxn modelId="{84CA3859-9F26-402B-AE58-CA902D5B6B99}" type="presParOf" srcId="{31A27378-ABD7-4279-8852-7535FF67F3C9}" destId="{F33BA601-5330-479A-9187-F0CCC6D01136}" srcOrd="4" destOrd="0" presId="urn:microsoft.com/office/officeart/2018/2/layout/IconLabelList"/>
    <dgm:cxn modelId="{211BED37-8094-4E82-BD9C-50FB61615E14}" type="presParOf" srcId="{F33BA601-5330-479A-9187-F0CCC6D01136}" destId="{689F2D7F-0BD0-4E78-AF3F-34B141B03042}" srcOrd="0" destOrd="0" presId="urn:microsoft.com/office/officeart/2018/2/layout/IconLabelList"/>
    <dgm:cxn modelId="{CC3EDBDB-6C8B-49B5-BD94-6E0B81F181A0}" type="presParOf" srcId="{F33BA601-5330-479A-9187-F0CCC6D01136}" destId="{EFC043F1-9026-4A35-B55F-98EC343997CA}" srcOrd="1" destOrd="0" presId="urn:microsoft.com/office/officeart/2018/2/layout/IconLabelList"/>
    <dgm:cxn modelId="{3A2CA587-0914-45B9-A3FB-1A5B347713DB}" type="presParOf" srcId="{F33BA601-5330-479A-9187-F0CCC6D01136}" destId="{06340C27-F1DA-480E-A5D4-48C2E586DD40}" srcOrd="2" destOrd="0" presId="urn:microsoft.com/office/officeart/2018/2/layout/IconLabelList"/>
    <dgm:cxn modelId="{550FFC1E-BE8D-4086-A763-39AE2D499C38}" type="presParOf" srcId="{31A27378-ABD7-4279-8852-7535FF67F3C9}" destId="{F4620BB4-EFBA-42A2-9451-E35E8FAF25A4}" srcOrd="5" destOrd="0" presId="urn:microsoft.com/office/officeart/2018/2/layout/IconLabelList"/>
    <dgm:cxn modelId="{67A979E4-5776-4B42-A6D2-D40CA246C197}" type="presParOf" srcId="{31A27378-ABD7-4279-8852-7535FF67F3C9}" destId="{955D44B0-EF1E-441E-925F-ECE1AC3BD3FD}" srcOrd="6" destOrd="0" presId="urn:microsoft.com/office/officeart/2018/2/layout/IconLabelList"/>
    <dgm:cxn modelId="{6ADE8D97-9A7A-4E8A-9B14-50910D6C5BDD}" type="presParOf" srcId="{955D44B0-EF1E-441E-925F-ECE1AC3BD3FD}" destId="{1650293A-481D-48D2-BD0F-47F976C8B08D}" srcOrd="0" destOrd="0" presId="urn:microsoft.com/office/officeart/2018/2/layout/IconLabelList"/>
    <dgm:cxn modelId="{489FA922-6480-4AC9-AAE9-C0A6CCD422C6}" type="presParOf" srcId="{955D44B0-EF1E-441E-925F-ECE1AC3BD3FD}" destId="{35920E1A-B293-4C2E-A550-10B461F02445}" srcOrd="1" destOrd="0" presId="urn:microsoft.com/office/officeart/2018/2/layout/IconLabelList"/>
    <dgm:cxn modelId="{CE5580A7-A301-48D2-804D-51B0E637E2B6}" type="presParOf" srcId="{955D44B0-EF1E-441E-925F-ECE1AC3BD3FD}" destId="{F5B2DE17-EDC9-47FC-94A2-646B9ECE2CD7}" srcOrd="2" destOrd="0" presId="urn:microsoft.com/office/officeart/2018/2/layout/IconLabelList"/>
    <dgm:cxn modelId="{860B31FE-675B-4329-A7D5-EB7A25605B81}" type="presParOf" srcId="{31A27378-ABD7-4279-8852-7535FF67F3C9}" destId="{B42E0466-57EE-4343-B198-4A61BE79128A}" srcOrd="7" destOrd="0" presId="urn:microsoft.com/office/officeart/2018/2/layout/IconLabelList"/>
    <dgm:cxn modelId="{0EE1E0F3-B552-4846-B366-80F65B62005F}" type="presParOf" srcId="{31A27378-ABD7-4279-8852-7535FF67F3C9}" destId="{2FF6B580-6FE0-44DC-B875-EA687E5D2753}" srcOrd="8" destOrd="0" presId="urn:microsoft.com/office/officeart/2018/2/layout/IconLabelList"/>
    <dgm:cxn modelId="{71FEE140-0284-4212-8829-42D39AA210A6}" type="presParOf" srcId="{2FF6B580-6FE0-44DC-B875-EA687E5D2753}" destId="{4932B5E3-99A4-4450-926F-2B5767D17C23}" srcOrd="0" destOrd="0" presId="urn:microsoft.com/office/officeart/2018/2/layout/IconLabelList"/>
    <dgm:cxn modelId="{C05972A4-795A-4AFE-82D1-A5378673014B}" type="presParOf" srcId="{2FF6B580-6FE0-44DC-B875-EA687E5D2753}" destId="{57463EE7-4D14-40A5-A39A-DDBCED02720E}" srcOrd="1" destOrd="0" presId="urn:microsoft.com/office/officeart/2018/2/layout/IconLabelList"/>
    <dgm:cxn modelId="{15737587-A9E6-408A-9B31-88F497F76106}" type="presParOf" srcId="{2FF6B580-6FE0-44DC-B875-EA687E5D2753}" destId="{DA997C2B-093B-4655-804A-D7CCA711BF9D}" srcOrd="2" destOrd="0" presId="urn:microsoft.com/office/officeart/2018/2/layout/IconLabelList"/>
    <dgm:cxn modelId="{5F4402FC-1F46-4B15-A637-A50896FBF591}" type="presParOf" srcId="{31A27378-ABD7-4279-8852-7535FF67F3C9}" destId="{6B22F548-A5A1-4A79-954F-7AB463D5BF01}" srcOrd="9" destOrd="0" presId="urn:microsoft.com/office/officeart/2018/2/layout/IconLabelList"/>
    <dgm:cxn modelId="{5F4B2941-5376-4F14-AFA1-7093868497DF}" type="presParOf" srcId="{31A27378-ABD7-4279-8852-7535FF67F3C9}" destId="{FE7172DA-5BCD-4A59-BB63-70410EEC12FB}" srcOrd="10" destOrd="0" presId="urn:microsoft.com/office/officeart/2018/2/layout/IconLabelList"/>
    <dgm:cxn modelId="{615DE32B-BDFA-4834-9F8A-1CFCE6870A5B}" type="presParOf" srcId="{FE7172DA-5BCD-4A59-BB63-70410EEC12FB}" destId="{CD1C7FE9-3348-4ADA-B25D-4820A0C2D1C2}" srcOrd="0" destOrd="0" presId="urn:microsoft.com/office/officeart/2018/2/layout/IconLabelList"/>
    <dgm:cxn modelId="{D9B03416-53A7-4036-910C-34BE398B01F2}" type="presParOf" srcId="{FE7172DA-5BCD-4A59-BB63-70410EEC12FB}" destId="{1F2E3AD7-56EF-4315-8E10-3FB1C5FFE4AC}" srcOrd="1" destOrd="0" presId="urn:microsoft.com/office/officeart/2018/2/layout/IconLabelList"/>
    <dgm:cxn modelId="{F1B22620-27EA-4135-AA54-6345AA6EF055}" type="presParOf" srcId="{FE7172DA-5BCD-4A59-BB63-70410EEC12FB}" destId="{E42451F2-7694-4540-80E5-8E76EF301B32}" srcOrd="2" destOrd="0" presId="urn:microsoft.com/office/officeart/2018/2/layout/IconLabelList"/>
    <dgm:cxn modelId="{B3B6BF87-D0D5-4F6F-9BA0-FA789784A038}" type="presParOf" srcId="{31A27378-ABD7-4279-8852-7535FF67F3C9}" destId="{5E064FC8-B224-4166-967D-C24AD6F9D9EE}" srcOrd="11" destOrd="0" presId="urn:microsoft.com/office/officeart/2018/2/layout/IconLabelList"/>
    <dgm:cxn modelId="{5F34278D-2688-4F07-805A-1BE3F4CB732E}" type="presParOf" srcId="{31A27378-ABD7-4279-8852-7535FF67F3C9}" destId="{6D5686A5-7637-485C-8930-3EFBCE13AE13}" srcOrd="12" destOrd="0" presId="urn:microsoft.com/office/officeart/2018/2/layout/IconLabelList"/>
    <dgm:cxn modelId="{9168748F-A536-4E35-801C-E0E8DC30BC31}" type="presParOf" srcId="{6D5686A5-7637-485C-8930-3EFBCE13AE13}" destId="{EF2C59A5-8631-4AF1-AD21-08F5511BAF2A}" srcOrd="0" destOrd="0" presId="urn:microsoft.com/office/officeart/2018/2/layout/IconLabelList"/>
    <dgm:cxn modelId="{DDE0ACDC-6B77-4FCB-9B68-1B26BD4A7036}" type="presParOf" srcId="{6D5686A5-7637-485C-8930-3EFBCE13AE13}" destId="{367BEBB2-6AB4-4336-B9F0-BF084366A00F}" srcOrd="1" destOrd="0" presId="urn:microsoft.com/office/officeart/2018/2/layout/IconLabelList"/>
    <dgm:cxn modelId="{D3507F78-7C88-4A0D-85A9-E8680B2661A2}" type="presParOf" srcId="{6D5686A5-7637-485C-8930-3EFBCE13AE13}" destId="{25027AB6-5EED-4BC8-ADCD-57F2A678E539}" srcOrd="2" destOrd="0" presId="urn:microsoft.com/office/officeart/2018/2/layout/IconLabelList"/>
    <dgm:cxn modelId="{EF3100DD-23D7-45B5-AFF1-3E19BAF43122}" type="presParOf" srcId="{31A27378-ABD7-4279-8852-7535FF67F3C9}" destId="{9A005E29-DA10-4DF1-A4EC-74E83E1BD40D}" srcOrd="13" destOrd="0" presId="urn:microsoft.com/office/officeart/2018/2/layout/IconLabelList"/>
    <dgm:cxn modelId="{024001FB-AD60-4A31-B45C-614EE7CB4BA5}" type="presParOf" srcId="{31A27378-ABD7-4279-8852-7535FF67F3C9}" destId="{C9DF5D64-934D-48FA-8BBA-BD6BAE66C4DE}" srcOrd="14" destOrd="0" presId="urn:microsoft.com/office/officeart/2018/2/layout/IconLabelList"/>
    <dgm:cxn modelId="{C1AC865C-554D-45DC-8F29-C2C0352D2CDB}" type="presParOf" srcId="{C9DF5D64-934D-48FA-8BBA-BD6BAE66C4DE}" destId="{C86B1B28-6EE4-47AB-8D4F-5B0B2A8B66E6}" srcOrd="0" destOrd="0" presId="urn:microsoft.com/office/officeart/2018/2/layout/IconLabelList"/>
    <dgm:cxn modelId="{8BA1E238-ACAB-45B2-AA16-F3122895E8CB}" type="presParOf" srcId="{C9DF5D64-934D-48FA-8BBA-BD6BAE66C4DE}" destId="{7FD7F116-9C72-4646-B0D0-1C0D702D0C9A}" srcOrd="1" destOrd="0" presId="urn:microsoft.com/office/officeart/2018/2/layout/IconLabelList"/>
    <dgm:cxn modelId="{F176DBC9-45DE-4640-9B62-26B2138C6A6B}" type="presParOf" srcId="{C9DF5D64-934D-48FA-8BBA-BD6BAE66C4DE}" destId="{0326D1F6-74CB-4D61-9D2C-7E6D5A9B4D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2C3F9-CA08-4905-B527-923A7EEC91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BD9064-0027-4695-BF3C-31E05340F159}">
      <dgm:prSet/>
      <dgm:spPr/>
      <dgm:t>
        <a:bodyPr/>
        <a:lstStyle/>
        <a:p>
          <a:r>
            <a:rPr lang="en-US"/>
            <a:t>Key Benefits of Blockchain:</a:t>
          </a:r>
        </a:p>
      </dgm:t>
    </dgm:pt>
    <dgm:pt modelId="{B4EDB816-9E78-4712-875C-2FF1B00B9291}" type="parTrans" cxnId="{0F724B7B-C143-48E9-B27C-826819E416FC}">
      <dgm:prSet/>
      <dgm:spPr/>
      <dgm:t>
        <a:bodyPr/>
        <a:lstStyle/>
        <a:p>
          <a:endParaRPr lang="en-US"/>
        </a:p>
      </dgm:t>
    </dgm:pt>
    <dgm:pt modelId="{44DF3CA2-FFF5-43F9-9444-0BC622574598}" type="sibTrans" cxnId="{0F724B7B-C143-48E9-B27C-826819E416FC}">
      <dgm:prSet/>
      <dgm:spPr/>
      <dgm:t>
        <a:bodyPr/>
        <a:lstStyle/>
        <a:p>
          <a:endParaRPr lang="en-US"/>
        </a:p>
      </dgm:t>
    </dgm:pt>
    <dgm:pt modelId="{98EEA353-BFAC-43C5-B339-C492EE077C3B}">
      <dgm:prSet/>
      <dgm:spPr/>
      <dgm:t>
        <a:bodyPr/>
        <a:lstStyle/>
        <a:p>
          <a:r>
            <a:rPr lang="en-US"/>
            <a:t>- Data Security</a:t>
          </a:r>
        </a:p>
      </dgm:t>
    </dgm:pt>
    <dgm:pt modelId="{45079AEF-DF72-46C4-A787-AA6C2A872257}" type="parTrans" cxnId="{A2BC1126-901C-490D-B7E2-CF8068AC9031}">
      <dgm:prSet/>
      <dgm:spPr/>
      <dgm:t>
        <a:bodyPr/>
        <a:lstStyle/>
        <a:p>
          <a:endParaRPr lang="en-US"/>
        </a:p>
      </dgm:t>
    </dgm:pt>
    <dgm:pt modelId="{AE1C8E53-0720-492F-AC8B-6E81C3794C8F}" type="sibTrans" cxnId="{A2BC1126-901C-490D-B7E2-CF8068AC9031}">
      <dgm:prSet/>
      <dgm:spPr/>
      <dgm:t>
        <a:bodyPr/>
        <a:lstStyle/>
        <a:p>
          <a:endParaRPr lang="en-US"/>
        </a:p>
      </dgm:t>
    </dgm:pt>
    <dgm:pt modelId="{AF4189D1-174E-40A4-AAA0-5D90515CD2FB}">
      <dgm:prSet/>
      <dgm:spPr/>
      <dgm:t>
        <a:bodyPr/>
        <a:lstStyle/>
        <a:p>
          <a:r>
            <a:rPr lang="en-US"/>
            <a:t>- Patient Control</a:t>
          </a:r>
        </a:p>
      </dgm:t>
    </dgm:pt>
    <dgm:pt modelId="{B6ECBF63-7E7D-4C40-90B8-A05E1B87C75C}" type="parTrans" cxnId="{57C9C45B-4D06-4727-93E2-6252F6F65D1F}">
      <dgm:prSet/>
      <dgm:spPr/>
      <dgm:t>
        <a:bodyPr/>
        <a:lstStyle/>
        <a:p>
          <a:endParaRPr lang="en-US"/>
        </a:p>
      </dgm:t>
    </dgm:pt>
    <dgm:pt modelId="{E58FE9D9-588C-453A-999C-B75034B7A5D0}" type="sibTrans" cxnId="{57C9C45B-4D06-4727-93E2-6252F6F65D1F}">
      <dgm:prSet/>
      <dgm:spPr/>
      <dgm:t>
        <a:bodyPr/>
        <a:lstStyle/>
        <a:p>
          <a:endParaRPr lang="en-US"/>
        </a:p>
      </dgm:t>
    </dgm:pt>
    <dgm:pt modelId="{FDB57354-8868-45AC-B92B-ACA765F82408}">
      <dgm:prSet/>
      <dgm:spPr/>
      <dgm:t>
        <a:bodyPr/>
        <a:lstStyle/>
        <a:p>
          <a:r>
            <a:rPr lang="en-US"/>
            <a:t>- Transparency</a:t>
          </a:r>
        </a:p>
      </dgm:t>
    </dgm:pt>
    <dgm:pt modelId="{B722E14A-91CC-4E6D-B96A-CE56F960D362}" type="parTrans" cxnId="{4B4C5395-7775-439E-94D5-BCDD94DA1416}">
      <dgm:prSet/>
      <dgm:spPr/>
      <dgm:t>
        <a:bodyPr/>
        <a:lstStyle/>
        <a:p>
          <a:endParaRPr lang="en-US"/>
        </a:p>
      </dgm:t>
    </dgm:pt>
    <dgm:pt modelId="{D8CA198C-8EDC-444D-AC37-ADE199705F41}" type="sibTrans" cxnId="{4B4C5395-7775-439E-94D5-BCDD94DA1416}">
      <dgm:prSet/>
      <dgm:spPr/>
      <dgm:t>
        <a:bodyPr/>
        <a:lstStyle/>
        <a:p>
          <a:endParaRPr lang="en-US"/>
        </a:p>
      </dgm:t>
    </dgm:pt>
    <dgm:pt modelId="{C3F581E6-76F2-4105-97C5-07A7D178989D}">
      <dgm:prSet/>
      <dgm:spPr/>
      <dgm:t>
        <a:bodyPr/>
        <a:lstStyle/>
        <a:p>
          <a:r>
            <a:rPr lang="en-US"/>
            <a:t>- Cost Efficiency</a:t>
          </a:r>
        </a:p>
      </dgm:t>
    </dgm:pt>
    <dgm:pt modelId="{58A93B92-6295-4DD1-8C38-B75BE3E5987C}" type="parTrans" cxnId="{DC5D791F-0E52-4688-878A-ECB855E39F06}">
      <dgm:prSet/>
      <dgm:spPr/>
      <dgm:t>
        <a:bodyPr/>
        <a:lstStyle/>
        <a:p>
          <a:endParaRPr lang="en-US"/>
        </a:p>
      </dgm:t>
    </dgm:pt>
    <dgm:pt modelId="{F6AF6B5D-B673-459C-A1A6-A79A84DE12C6}" type="sibTrans" cxnId="{DC5D791F-0E52-4688-878A-ECB855E39F06}">
      <dgm:prSet/>
      <dgm:spPr/>
      <dgm:t>
        <a:bodyPr/>
        <a:lstStyle/>
        <a:p>
          <a:endParaRPr lang="en-US"/>
        </a:p>
      </dgm:t>
    </dgm:pt>
    <dgm:pt modelId="{020B5CB2-3E9A-4BE8-9109-780690507146}">
      <dgm:prSet/>
      <dgm:spPr/>
      <dgm:t>
        <a:bodyPr/>
        <a:lstStyle/>
        <a:p>
          <a:r>
            <a:rPr lang="en-US"/>
            <a:t>- Interoperability</a:t>
          </a:r>
        </a:p>
      </dgm:t>
    </dgm:pt>
    <dgm:pt modelId="{4DB65811-CD03-4B3C-8DAD-56F1DA8322AE}" type="parTrans" cxnId="{00276757-4BAF-4D2A-B538-BF6506B26751}">
      <dgm:prSet/>
      <dgm:spPr/>
      <dgm:t>
        <a:bodyPr/>
        <a:lstStyle/>
        <a:p>
          <a:endParaRPr lang="en-US"/>
        </a:p>
      </dgm:t>
    </dgm:pt>
    <dgm:pt modelId="{EEEB531F-138C-44CF-9994-40595154600F}" type="sibTrans" cxnId="{00276757-4BAF-4D2A-B538-BF6506B26751}">
      <dgm:prSet/>
      <dgm:spPr/>
      <dgm:t>
        <a:bodyPr/>
        <a:lstStyle/>
        <a:p>
          <a:endParaRPr lang="en-US"/>
        </a:p>
      </dgm:t>
    </dgm:pt>
    <dgm:pt modelId="{30C04437-C5CD-46A1-A528-5A7DC8329A97}" type="pres">
      <dgm:prSet presAssocID="{CAF2C3F9-CA08-4905-B527-923A7EEC9199}" presName="root" presStyleCnt="0">
        <dgm:presLayoutVars>
          <dgm:dir/>
          <dgm:resizeHandles val="exact"/>
        </dgm:presLayoutVars>
      </dgm:prSet>
      <dgm:spPr/>
    </dgm:pt>
    <dgm:pt modelId="{D2111EA7-9812-4C6F-9C6E-A64414F6E0CA}" type="pres">
      <dgm:prSet presAssocID="{6ABD9064-0027-4695-BF3C-31E05340F159}" presName="compNode" presStyleCnt="0"/>
      <dgm:spPr/>
    </dgm:pt>
    <dgm:pt modelId="{758DA189-8B47-486F-891D-E773FECF7799}" type="pres">
      <dgm:prSet presAssocID="{6ABD9064-0027-4695-BF3C-31E05340F15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325DE9EF-8E50-45D8-98F2-48F065706313}" type="pres">
      <dgm:prSet presAssocID="{6ABD9064-0027-4695-BF3C-31E05340F159}" presName="spaceRect" presStyleCnt="0"/>
      <dgm:spPr/>
    </dgm:pt>
    <dgm:pt modelId="{66226F8D-6811-4526-9542-F062C65C345D}" type="pres">
      <dgm:prSet presAssocID="{6ABD9064-0027-4695-BF3C-31E05340F159}" presName="textRect" presStyleLbl="revTx" presStyleIdx="0" presStyleCnt="6">
        <dgm:presLayoutVars>
          <dgm:chMax val="1"/>
          <dgm:chPref val="1"/>
        </dgm:presLayoutVars>
      </dgm:prSet>
      <dgm:spPr/>
    </dgm:pt>
    <dgm:pt modelId="{8A7AC829-00A4-4F2E-9B29-16A99448B590}" type="pres">
      <dgm:prSet presAssocID="{44DF3CA2-FFF5-43F9-9444-0BC622574598}" presName="sibTrans" presStyleCnt="0"/>
      <dgm:spPr/>
    </dgm:pt>
    <dgm:pt modelId="{CDD3D22D-7E3E-4490-BDA6-8A0B77D0DE7E}" type="pres">
      <dgm:prSet presAssocID="{98EEA353-BFAC-43C5-B339-C492EE077C3B}" presName="compNode" presStyleCnt="0"/>
      <dgm:spPr/>
    </dgm:pt>
    <dgm:pt modelId="{7B7F9A2C-6C71-438E-B4ED-EC52EBBCAECF}" type="pres">
      <dgm:prSet presAssocID="{98EEA353-BFAC-43C5-B339-C492EE077C3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093525A-D877-48F5-AED8-E4282AABBDA4}" type="pres">
      <dgm:prSet presAssocID="{98EEA353-BFAC-43C5-B339-C492EE077C3B}" presName="spaceRect" presStyleCnt="0"/>
      <dgm:spPr/>
    </dgm:pt>
    <dgm:pt modelId="{C6008D8C-3A2E-41B5-B016-F12B69094BE1}" type="pres">
      <dgm:prSet presAssocID="{98EEA353-BFAC-43C5-B339-C492EE077C3B}" presName="textRect" presStyleLbl="revTx" presStyleIdx="1" presStyleCnt="6">
        <dgm:presLayoutVars>
          <dgm:chMax val="1"/>
          <dgm:chPref val="1"/>
        </dgm:presLayoutVars>
      </dgm:prSet>
      <dgm:spPr/>
    </dgm:pt>
    <dgm:pt modelId="{D5B73FB3-9C79-4AB1-B7F5-CFBE7ADD7B63}" type="pres">
      <dgm:prSet presAssocID="{AE1C8E53-0720-492F-AC8B-6E81C3794C8F}" presName="sibTrans" presStyleCnt="0"/>
      <dgm:spPr/>
    </dgm:pt>
    <dgm:pt modelId="{5F5D2929-29C2-412A-801B-DBC970053449}" type="pres">
      <dgm:prSet presAssocID="{AF4189D1-174E-40A4-AAA0-5D90515CD2FB}" presName="compNode" presStyleCnt="0"/>
      <dgm:spPr/>
    </dgm:pt>
    <dgm:pt modelId="{70950E45-A230-4C1E-9282-F4D69140B5BA}" type="pres">
      <dgm:prSet presAssocID="{AF4189D1-174E-40A4-AAA0-5D90515CD2F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DB1FC5B6-B287-4448-81E4-E487032CFD39}" type="pres">
      <dgm:prSet presAssocID="{AF4189D1-174E-40A4-AAA0-5D90515CD2FB}" presName="spaceRect" presStyleCnt="0"/>
      <dgm:spPr/>
    </dgm:pt>
    <dgm:pt modelId="{7E871090-D85A-4355-B5E4-E91A4F7EB26C}" type="pres">
      <dgm:prSet presAssocID="{AF4189D1-174E-40A4-AAA0-5D90515CD2FB}" presName="textRect" presStyleLbl="revTx" presStyleIdx="2" presStyleCnt="6">
        <dgm:presLayoutVars>
          <dgm:chMax val="1"/>
          <dgm:chPref val="1"/>
        </dgm:presLayoutVars>
      </dgm:prSet>
      <dgm:spPr/>
    </dgm:pt>
    <dgm:pt modelId="{38E0C243-97BC-49FA-9F83-FC75F93F559C}" type="pres">
      <dgm:prSet presAssocID="{E58FE9D9-588C-453A-999C-B75034B7A5D0}" presName="sibTrans" presStyleCnt="0"/>
      <dgm:spPr/>
    </dgm:pt>
    <dgm:pt modelId="{5EB71626-B9E3-44CD-BD96-FEF6FD7F0DCC}" type="pres">
      <dgm:prSet presAssocID="{FDB57354-8868-45AC-B92B-ACA765F82408}" presName="compNode" presStyleCnt="0"/>
      <dgm:spPr/>
    </dgm:pt>
    <dgm:pt modelId="{C44BE581-9E54-4894-9193-C7647841CD0C}" type="pres">
      <dgm:prSet presAssocID="{FDB57354-8868-45AC-B92B-ACA765F8240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57A336A-25CB-4B84-A38D-D52379FB0250}" type="pres">
      <dgm:prSet presAssocID="{FDB57354-8868-45AC-B92B-ACA765F82408}" presName="spaceRect" presStyleCnt="0"/>
      <dgm:spPr/>
    </dgm:pt>
    <dgm:pt modelId="{CF615B08-D61A-4C54-9B4E-8908A4E529C2}" type="pres">
      <dgm:prSet presAssocID="{FDB57354-8868-45AC-B92B-ACA765F82408}" presName="textRect" presStyleLbl="revTx" presStyleIdx="3" presStyleCnt="6">
        <dgm:presLayoutVars>
          <dgm:chMax val="1"/>
          <dgm:chPref val="1"/>
        </dgm:presLayoutVars>
      </dgm:prSet>
      <dgm:spPr/>
    </dgm:pt>
    <dgm:pt modelId="{9952E030-5F88-4E02-AAE9-4C599D70448D}" type="pres">
      <dgm:prSet presAssocID="{D8CA198C-8EDC-444D-AC37-ADE199705F41}" presName="sibTrans" presStyleCnt="0"/>
      <dgm:spPr/>
    </dgm:pt>
    <dgm:pt modelId="{D094454A-2788-4E30-BCBF-1FD20A8390E5}" type="pres">
      <dgm:prSet presAssocID="{C3F581E6-76F2-4105-97C5-07A7D178989D}" presName="compNode" presStyleCnt="0"/>
      <dgm:spPr/>
    </dgm:pt>
    <dgm:pt modelId="{601516E0-A8EA-46A2-80D8-9CDB8DECDC31}" type="pres">
      <dgm:prSet presAssocID="{C3F581E6-76F2-4105-97C5-07A7D17898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87878C2-7BB3-4157-90DA-821C8ADAAD16}" type="pres">
      <dgm:prSet presAssocID="{C3F581E6-76F2-4105-97C5-07A7D178989D}" presName="spaceRect" presStyleCnt="0"/>
      <dgm:spPr/>
    </dgm:pt>
    <dgm:pt modelId="{7DABF538-80EE-42D5-B5C8-30F8B3866347}" type="pres">
      <dgm:prSet presAssocID="{C3F581E6-76F2-4105-97C5-07A7D178989D}" presName="textRect" presStyleLbl="revTx" presStyleIdx="4" presStyleCnt="6">
        <dgm:presLayoutVars>
          <dgm:chMax val="1"/>
          <dgm:chPref val="1"/>
        </dgm:presLayoutVars>
      </dgm:prSet>
      <dgm:spPr/>
    </dgm:pt>
    <dgm:pt modelId="{F4E2EB85-8408-4273-BEAB-005D39AEF865}" type="pres">
      <dgm:prSet presAssocID="{F6AF6B5D-B673-459C-A1A6-A79A84DE12C6}" presName="sibTrans" presStyleCnt="0"/>
      <dgm:spPr/>
    </dgm:pt>
    <dgm:pt modelId="{54CBD0F8-E0BD-4064-98FC-B6B845B69C5F}" type="pres">
      <dgm:prSet presAssocID="{020B5CB2-3E9A-4BE8-9109-780690507146}" presName="compNode" presStyleCnt="0"/>
      <dgm:spPr/>
    </dgm:pt>
    <dgm:pt modelId="{C2350F71-D237-42C1-833A-1066F647E340}" type="pres">
      <dgm:prSet presAssocID="{020B5CB2-3E9A-4BE8-9109-7806905071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C551A78D-CB02-48B1-9DE5-F68358DAF9B2}" type="pres">
      <dgm:prSet presAssocID="{020B5CB2-3E9A-4BE8-9109-780690507146}" presName="spaceRect" presStyleCnt="0"/>
      <dgm:spPr/>
    </dgm:pt>
    <dgm:pt modelId="{A31DD96F-D1BD-42BD-8F5C-E3B992CF1081}" type="pres">
      <dgm:prSet presAssocID="{020B5CB2-3E9A-4BE8-9109-78069050714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40F2008-C8C8-45CE-B026-9ABE28515782}" type="presOf" srcId="{AF4189D1-174E-40A4-AAA0-5D90515CD2FB}" destId="{7E871090-D85A-4355-B5E4-E91A4F7EB26C}" srcOrd="0" destOrd="0" presId="urn:microsoft.com/office/officeart/2018/2/layout/IconLabelList"/>
    <dgm:cxn modelId="{A52AD917-806A-4932-859B-E0DA0B816CD0}" type="presOf" srcId="{FDB57354-8868-45AC-B92B-ACA765F82408}" destId="{CF615B08-D61A-4C54-9B4E-8908A4E529C2}" srcOrd="0" destOrd="0" presId="urn:microsoft.com/office/officeart/2018/2/layout/IconLabelList"/>
    <dgm:cxn modelId="{DC5D791F-0E52-4688-878A-ECB855E39F06}" srcId="{CAF2C3F9-CA08-4905-B527-923A7EEC9199}" destId="{C3F581E6-76F2-4105-97C5-07A7D178989D}" srcOrd="4" destOrd="0" parTransId="{58A93B92-6295-4DD1-8C38-B75BE3E5987C}" sibTransId="{F6AF6B5D-B673-459C-A1A6-A79A84DE12C6}"/>
    <dgm:cxn modelId="{A2BC1126-901C-490D-B7E2-CF8068AC9031}" srcId="{CAF2C3F9-CA08-4905-B527-923A7EEC9199}" destId="{98EEA353-BFAC-43C5-B339-C492EE077C3B}" srcOrd="1" destOrd="0" parTransId="{45079AEF-DF72-46C4-A787-AA6C2A872257}" sibTransId="{AE1C8E53-0720-492F-AC8B-6E81C3794C8F}"/>
    <dgm:cxn modelId="{57C9C45B-4D06-4727-93E2-6252F6F65D1F}" srcId="{CAF2C3F9-CA08-4905-B527-923A7EEC9199}" destId="{AF4189D1-174E-40A4-AAA0-5D90515CD2FB}" srcOrd="2" destOrd="0" parTransId="{B6ECBF63-7E7D-4C40-90B8-A05E1B87C75C}" sibTransId="{E58FE9D9-588C-453A-999C-B75034B7A5D0}"/>
    <dgm:cxn modelId="{AF2E765D-0F68-423C-A82B-F4A39C7EEC9D}" type="presOf" srcId="{98EEA353-BFAC-43C5-B339-C492EE077C3B}" destId="{C6008D8C-3A2E-41B5-B016-F12B69094BE1}" srcOrd="0" destOrd="0" presId="urn:microsoft.com/office/officeart/2018/2/layout/IconLabelList"/>
    <dgm:cxn modelId="{00276757-4BAF-4D2A-B538-BF6506B26751}" srcId="{CAF2C3F9-CA08-4905-B527-923A7EEC9199}" destId="{020B5CB2-3E9A-4BE8-9109-780690507146}" srcOrd="5" destOrd="0" parTransId="{4DB65811-CD03-4B3C-8DAD-56F1DA8322AE}" sibTransId="{EEEB531F-138C-44CF-9994-40595154600F}"/>
    <dgm:cxn modelId="{0F724B7B-C143-48E9-B27C-826819E416FC}" srcId="{CAF2C3F9-CA08-4905-B527-923A7EEC9199}" destId="{6ABD9064-0027-4695-BF3C-31E05340F159}" srcOrd="0" destOrd="0" parTransId="{B4EDB816-9E78-4712-875C-2FF1B00B9291}" sibTransId="{44DF3CA2-FFF5-43F9-9444-0BC622574598}"/>
    <dgm:cxn modelId="{AB4A0D8F-E7F1-42CC-9B7D-CBE678EB72CA}" type="presOf" srcId="{C3F581E6-76F2-4105-97C5-07A7D178989D}" destId="{7DABF538-80EE-42D5-B5C8-30F8B3866347}" srcOrd="0" destOrd="0" presId="urn:microsoft.com/office/officeart/2018/2/layout/IconLabelList"/>
    <dgm:cxn modelId="{4B4C5395-7775-439E-94D5-BCDD94DA1416}" srcId="{CAF2C3F9-CA08-4905-B527-923A7EEC9199}" destId="{FDB57354-8868-45AC-B92B-ACA765F82408}" srcOrd="3" destOrd="0" parTransId="{B722E14A-91CC-4E6D-B96A-CE56F960D362}" sibTransId="{D8CA198C-8EDC-444D-AC37-ADE199705F41}"/>
    <dgm:cxn modelId="{50781CCA-3590-4903-BE0B-1B009B69B282}" type="presOf" srcId="{020B5CB2-3E9A-4BE8-9109-780690507146}" destId="{A31DD96F-D1BD-42BD-8F5C-E3B992CF1081}" srcOrd="0" destOrd="0" presId="urn:microsoft.com/office/officeart/2018/2/layout/IconLabelList"/>
    <dgm:cxn modelId="{371608D4-FAAA-455C-9CDA-40C949D344BA}" type="presOf" srcId="{CAF2C3F9-CA08-4905-B527-923A7EEC9199}" destId="{30C04437-C5CD-46A1-A528-5A7DC8329A97}" srcOrd="0" destOrd="0" presId="urn:microsoft.com/office/officeart/2018/2/layout/IconLabelList"/>
    <dgm:cxn modelId="{E5879CE3-F298-4774-B8E2-6F1D7264BB4E}" type="presOf" srcId="{6ABD9064-0027-4695-BF3C-31E05340F159}" destId="{66226F8D-6811-4526-9542-F062C65C345D}" srcOrd="0" destOrd="0" presId="urn:microsoft.com/office/officeart/2018/2/layout/IconLabelList"/>
    <dgm:cxn modelId="{69B2EF3F-0385-4131-898B-95E4F61BFF84}" type="presParOf" srcId="{30C04437-C5CD-46A1-A528-5A7DC8329A97}" destId="{D2111EA7-9812-4C6F-9C6E-A64414F6E0CA}" srcOrd="0" destOrd="0" presId="urn:microsoft.com/office/officeart/2018/2/layout/IconLabelList"/>
    <dgm:cxn modelId="{FEA654C5-1872-4B44-87FB-12A50EC25961}" type="presParOf" srcId="{D2111EA7-9812-4C6F-9C6E-A64414F6E0CA}" destId="{758DA189-8B47-486F-891D-E773FECF7799}" srcOrd="0" destOrd="0" presId="urn:microsoft.com/office/officeart/2018/2/layout/IconLabelList"/>
    <dgm:cxn modelId="{C9B48C09-AE43-46C6-BF61-F7B5110D7869}" type="presParOf" srcId="{D2111EA7-9812-4C6F-9C6E-A64414F6E0CA}" destId="{325DE9EF-8E50-45D8-98F2-48F065706313}" srcOrd="1" destOrd="0" presId="urn:microsoft.com/office/officeart/2018/2/layout/IconLabelList"/>
    <dgm:cxn modelId="{5E4330E9-47D7-4DED-9DCA-BBD02255DEB0}" type="presParOf" srcId="{D2111EA7-9812-4C6F-9C6E-A64414F6E0CA}" destId="{66226F8D-6811-4526-9542-F062C65C345D}" srcOrd="2" destOrd="0" presId="urn:microsoft.com/office/officeart/2018/2/layout/IconLabelList"/>
    <dgm:cxn modelId="{8A07B983-FE7F-4A82-A345-632BFEBB638D}" type="presParOf" srcId="{30C04437-C5CD-46A1-A528-5A7DC8329A97}" destId="{8A7AC829-00A4-4F2E-9B29-16A99448B590}" srcOrd="1" destOrd="0" presId="urn:microsoft.com/office/officeart/2018/2/layout/IconLabelList"/>
    <dgm:cxn modelId="{E6C7C976-967A-4E96-9BA4-8299799C5FB0}" type="presParOf" srcId="{30C04437-C5CD-46A1-A528-5A7DC8329A97}" destId="{CDD3D22D-7E3E-4490-BDA6-8A0B77D0DE7E}" srcOrd="2" destOrd="0" presId="urn:microsoft.com/office/officeart/2018/2/layout/IconLabelList"/>
    <dgm:cxn modelId="{3CF83897-56EE-4527-A374-F440909E267F}" type="presParOf" srcId="{CDD3D22D-7E3E-4490-BDA6-8A0B77D0DE7E}" destId="{7B7F9A2C-6C71-438E-B4ED-EC52EBBCAECF}" srcOrd="0" destOrd="0" presId="urn:microsoft.com/office/officeart/2018/2/layout/IconLabelList"/>
    <dgm:cxn modelId="{3EE98EA2-1EFA-40DB-A2CA-DCD148C64AFB}" type="presParOf" srcId="{CDD3D22D-7E3E-4490-BDA6-8A0B77D0DE7E}" destId="{0093525A-D877-48F5-AED8-E4282AABBDA4}" srcOrd="1" destOrd="0" presId="urn:microsoft.com/office/officeart/2018/2/layout/IconLabelList"/>
    <dgm:cxn modelId="{598AE46F-DCB1-4BE6-90D9-BB3BA9148EED}" type="presParOf" srcId="{CDD3D22D-7E3E-4490-BDA6-8A0B77D0DE7E}" destId="{C6008D8C-3A2E-41B5-B016-F12B69094BE1}" srcOrd="2" destOrd="0" presId="urn:microsoft.com/office/officeart/2018/2/layout/IconLabelList"/>
    <dgm:cxn modelId="{CA8F6935-BB9D-4041-A458-39FC73923CCB}" type="presParOf" srcId="{30C04437-C5CD-46A1-A528-5A7DC8329A97}" destId="{D5B73FB3-9C79-4AB1-B7F5-CFBE7ADD7B63}" srcOrd="3" destOrd="0" presId="urn:microsoft.com/office/officeart/2018/2/layout/IconLabelList"/>
    <dgm:cxn modelId="{54BE2FC7-E5A7-4C64-9034-3FFACA6F3C6A}" type="presParOf" srcId="{30C04437-C5CD-46A1-A528-5A7DC8329A97}" destId="{5F5D2929-29C2-412A-801B-DBC970053449}" srcOrd="4" destOrd="0" presId="urn:microsoft.com/office/officeart/2018/2/layout/IconLabelList"/>
    <dgm:cxn modelId="{A8149383-B120-4186-B03E-46B75FFB1EC3}" type="presParOf" srcId="{5F5D2929-29C2-412A-801B-DBC970053449}" destId="{70950E45-A230-4C1E-9282-F4D69140B5BA}" srcOrd="0" destOrd="0" presId="urn:microsoft.com/office/officeart/2018/2/layout/IconLabelList"/>
    <dgm:cxn modelId="{F59BC771-FDB6-4511-AB9A-EC07122D632E}" type="presParOf" srcId="{5F5D2929-29C2-412A-801B-DBC970053449}" destId="{DB1FC5B6-B287-4448-81E4-E487032CFD39}" srcOrd="1" destOrd="0" presId="urn:microsoft.com/office/officeart/2018/2/layout/IconLabelList"/>
    <dgm:cxn modelId="{77D7B023-3976-438F-BD9F-1EC015A213ED}" type="presParOf" srcId="{5F5D2929-29C2-412A-801B-DBC970053449}" destId="{7E871090-D85A-4355-B5E4-E91A4F7EB26C}" srcOrd="2" destOrd="0" presId="urn:microsoft.com/office/officeart/2018/2/layout/IconLabelList"/>
    <dgm:cxn modelId="{809FAFE0-EE08-47DB-B601-F5D2584E1480}" type="presParOf" srcId="{30C04437-C5CD-46A1-A528-5A7DC8329A97}" destId="{38E0C243-97BC-49FA-9F83-FC75F93F559C}" srcOrd="5" destOrd="0" presId="urn:microsoft.com/office/officeart/2018/2/layout/IconLabelList"/>
    <dgm:cxn modelId="{27D7EE3F-4482-46C7-A866-F5B205FA1C78}" type="presParOf" srcId="{30C04437-C5CD-46A1-A528-5A7DC8329A97}" destId="{5EB71626-B9E3-44CD-BD96-FEF6FD7F0DCC}" srcOrd="6" destOrd="0" presId="urn:microsoft.com/office/officeart/2018/2/layout/IconLabelList"/>
    <dgm:cxn modelId="{0EE9F93C-0634-415B-ABD5-81523B5371BC}" type="presParOf" srcId="{5EB71626-B9E3-44CD-BD96-FEF6FD7F0DCC}" destId="{C44BE581-9E54-4894-9193-C7647841CD0C}" srcOrd="0" destOrd="0" presId="urn:microsoft.com/office/officeart/2018/2/layout/IconLabelList"/>
    <dgm:cxn modelId="{8399C44C-93D6-4E77-92FD-A1D096B8E51C}" type="presParOf" srcId="{5EB71626-B9E3-44CD-BD96-FEF6FD7F0DCC}" destId="{C57A336A-25CB-4B84-A38D-D52379FB0250}" srcOrd="1" destOrd="0" presId="urn:microsoft.com/office/officeart/2018/2/layout/IconLabelList"/>
    <dgm:cxn modelId="{0FC9F06E-1C6A-4A67-88F4-A38E40744996}" type="presParOf" srcId="{5EB71626-B9E3-44CD-BD96-FEF6FD7F0DCC}" destId="{CF615B08-D61A-4C54-9B4E-8908A4E529C2}" srcOrd="2" destOrd="0" presId="urn:microsoft.com/office/officeart/2018/2/layout/IconLabelList"/>
    <dgm:cxn modelId="{0DBCAAB8-CBAC-4E51-BB00-62FD3D5BCB52}" type="presParOf" srcId="{30C04437-C5CD-46A1-A528-5A7DC8329A97}" destId="{9952E030-5F88-4E02-AAE9-4C599D70448D}" srcOrd="7" destOrd="0" presId="urn:microsoft.com/office/officeart/2018/2/layout/IconLabelList"/>
    <dgm:cxn modelId="{3CC7745C-4AAD-45C6-BC98-93A95410B6EF}" type="presParOf" srcId="{30C04437-C5CD-46A1-A528-5A7DC8329A97}" destId="{D094454A-2788-4E30-BCBF-1FD20A8390E5}" srcOrd="8" destOrd="0" presId="urn:microsoft.com/office/officeart/2018/2/layout/IconLabelList"/>
    <dgm:cxn modelId="{491B405A-24CA-4CAC-BB0D-04A0A2E778E5}" type="presParOf" srcId="{D094454A-2788-4E30-BCBF-1FD20A8390E5}" destId="{601516E0-A8EA-46A2-80D8-9CDB8DECDC31}" srcOrd="0" destOrd="0" presId="urn:microsoft.com/office/officeart/2018/2/layout/IconLabelList"/>
    <dgm:cxn modelId="{D080A9DC-82CC-4212-9107-64ED28A5CB4F}" type="presParOf" srcId="{D094454A-2788-4E30-BCBF-1FD20A8390E5}" destId="{D87878C2-7BB3-4157-90DA-821C8ADAAD16}" srcOrd="1" destOrd="0" presId="urn:microsoft.com/office/officeart/2018/2/layout/IconLabelList"/>
    <dgm:cxn modelId="{278DDDFC-5EBC-4CDD-AA2B-2B29D66A5085}" type="presParOf" srcId="{D094454A-2788-4E30-BCBF-1FD20A8390E5}" destId="{7DABF538-80EE-42D5-B5C8-30F8B3866347}" srcOrd="2" destOrd="0" presId="urn:microsoft.com/office/officeart/2018/2/layout/IconLabelList"/>
    <dgm:cxn modelId="{A2C8503C-3789-4B49-80E3-8C356C2F515C}" type="presParOf" srcId="{30C04437-C5CD-46A1-A528-5A7DC8329A97}" destId="{F4E2EB85-8408-4273-BEAB-005D39AEF865}" srcOrd="9" destOrd="0" presId="urn:microsoft.com/office/officeart/2018/2/layout/IconLabelList"/>
    <dgm:cxn modelId="{626AC4EC-CBBA-462F-A123-710F80EA1AB0}" type="presParOf" srcId="{30C04437-C5CD-46A1-A528-5A7DC8329A97}" destId="{54CBD0F8-E0BD-4064-98FC-B6B845B69C5F}" srcOrd="10" destOrd="0" presId="urn:microsoft.com/office/officeart/2018/2/layout/IconLabelList"/>
    <dgm:cxn modelId="{6E242107-26FB-4B2D-9D77-C68D939AF109}" type="presParOf" srcId="{54CBD0F8-E0BD-4064-98FC-B6B845B69C5F}" destId="{C2350F71-D237-42C1-833A-1066F647E340}" srcOrd="0" destOrd="0" presId="urn:microsoft.com/office/officeart/2018/2/layout/IconLabelList"/>
    <dgm:cxn modelId="{C61C33C1-03BE-447F-85B8-33AFB07B2173}" type="presParOf" srcId="{54CBD0F8-E0BD-4064-98FC-B6B845B69C5F}" destId="{C551A78D-CB02-48B1-9DE5-F68358DAF9B2}" srcOrd="1" destOrd="0" presId="urn:microsoft.com/office/officeart/2018/2/layout/IconLabelList"/>
    <dgm:cxn modelId="{753AEE75-09A1-4AFF-89E2-16DEF6C7BF29}" type="presParOf" srcId="{54CBD0F8-E0BD-4064-98FC-B6B845B69C5F}" destId="{A31DD96F-D1BD-42BD-8F5C-E3B992CF108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A2603-A5D0-4C6E-968E-1C6FC4D24A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82A1A4-928E-4A54-9336-93D1D8ECFFA1}">
      <dgm:prSet/>
      <dgm:spPr/>
      <dgm:t>
        <a:bodyPr/>
        <a:lstStyle/>
        <a:p>
          <a:r>
            <a:rPr lang="en-US"/>
            <a:t>Growing Demand for Telemedicine:</a:t>
          </a:r>
        </a:p>
      </dgm:t>
    </dgm:pt>
    <dgm:pt modelId="{19E92200-C84B-45E9-B2CD-1A161D650EE4}" type="parTrans" cxnId="{AE9F3A7D-93C9-408F-8221-6D9D1363C048}">
      <dgm:prSet/>
      <dgm:spPr/>
      <dgm:t>
        <a:bodyPr/>
        <a:lstStyle/>
        <a:p>
          <a:endParaRPr lang="en-US"/>
        </a:p>
      </dgm:t>
    </dgm:pt>
    <dgm:pt modelId="{EF2710B4-FD9E-4046-8C9E-F00A99312027}" type="sibTrans" cxnId="{AE9F3A7D-93C9-408F-8221-6D9D1363C048}">
      <dgm:prSet/>
      <dgm:spPr/>
      <dgm:t>
        <a:bodyPr/>
        <a:lstStyle/>
        <a:p>
          <a:endParaRPr lang="en-US"/>
        </a:p>
      </dgm:t>
    </dgm:pt>
    <dgm:pt modelId="{D1C99950-86AE-4724-B765-51CC89EB43CD}">
      <dgm:prSet/>
      <dgm:spPr/>
      <dgm:t>
        <a:bodyPr/>
        <a:lstStyle/>
        <a:p>
          <a:r>
            <a:rPr lang="en-US"/>
            <a:t>- Telemedicine market projected to grow to over $185 billion by 2026</a:t>
          </a:r>
        </a:p>
      </dgm:t>
    </dgm:pt>
    <dgm:pt modelId="{B87C758B-736C-4878-B9F2-DF2F6E199B2F}" type="parTrans" cxnId="{DA74BFE0-14F4-4C88-B315-7C40E3D527A8}">
      <dgm:prSet/>
      <dgm:spPr/>
      <dgm:t>
        <a:bodyPr/>
        <a:lstStyle/>
        <a:p>
          <a:endParaRPr lang="en-US"/>
        </a:p>
      </dgm:t>
    </dgm:pt>
    <dgm:pt modelId="{4BAB613F-F47A-4F6C-B0BD-E192FEDC93C3}" type="sibTrans" cxnId="{DA74BFE0-14F4-4C88-B315-7C40E3D527A8}">
      <dgm:prSet/>
      <dgm:spPr/>
      <dgm:t>
        <a:bodyPr/>
        <a:lstStyle/>
        <a:p>
          <a:endParaRPr lang="en-US"/>
        </a:p>
      </dgm:t>
    </dgm:pt>
    <dgm:pt modelId="{78FB325F-1D07-4633-8D00-3780128352D7}">
      <dgm:prSet/>
      <dgm:spPr/>
      <dgm:t>
        <a:bodyPr/>
        <a:lstStyle/>
        <a:p>
          <a:r>
            <a:rPr lang="en-US"/>
            <a:t>- Blockchain healthcare market expected to reach $5 billion by 2025</a:t>
          </a:r>
        </a:p>
      </dgm:t>
    </dgm:pt>
    <dgm:pt modelId="{C633A91B-CE83-4B4B-93A0-21A982EA2F63}" type="parTrans" cxnId="{94108E92-2742-4AF8-879A-AC21AFAD5330}">
      <dgm:prSet/>
      <dgm:spPr/>
      <dgm:t>
        <a:bodyPr/>
        <a:lstStyle/>
        <a:p>
          <a:endParaRPr lang="en-US"/>
        </a:p>
      </dgm:t>
    </dgm:pt>
    <dgm:pt modelId="{E2A09CFD-CF01-4282-961D-8C99ED299AC5}" type="sibTrans" cxnId="{94108E92-2742-4AF8-879A-AC21AFAD5330}">
      <dgm:prSet/>
      <dgm:spPr/>
      <dgm:t>
        <a:bodyPr/>
        <a:lstStyle/>
        <a:p>
          <a:endParaRPr lang="en-US"/>
        </a:p>
      </dgm:t>
    </dgm:pt>
    <dgm:pt modelId="{F6228F17-6945-4059-ADB1-F8AFBF94B957}">
      <dgm:prSet/>
      <dgm:spPr/>
      <dgm:t>
        <a:bodyPr/>
        <a:lstStyle/>
        <a:p>
          <a:r>
            <a:rPr lang="en-US"/>
            <a:t>- Rising demand for secure, transparent digital healthcare solutions</a:t>
          </a:r>
        </a:p>
      </dgm:t>
    </dgm:pt>
    <dgm:pt modelId="{DDB3FEA3-9485-41AD-870A-2508A35262D6}" type="parTrans" cxnId="{E004D5CF-0180-4988-A51A-43C3F3670B67}">
      <dgm:prSet/>
      <dgm:spPr/>
      <dgm:t>
        <a:bodyPr/>
        <a:lstStyle/>
        <a:p>
          <a:endParaRPr lang="en-US"/>
        </a:p>
      </dgm:t>
    </dgm:pt>
    <dgm:pt modelId="{662F2E9E-361C-4F45-A801-C5A8389657C0}" type="sibTrans" cxnId="{E004D5CF-0180-4988-A51A-43C3F3670B67}">
      <dgm:prSet/>
      <dgm:spPr/>
      <dgm:t>
        <a:bodyPr/>
        <a:lstStyle/>
        <a:p>
          <a:endParaRPr lang="en-US"/>
        </a:p>
      </dgm:t>
    </dgm:pt>
    <dgm:pt modelId="{521157E0-2B11-4B03-BC0D-933D3FC95C80}" type="pres">
      <dgm:prSet presAssocID="{5F5A2603-A5D0-4C6E-968E-1C6FC4D24A99}" presName="linear" presStyleCnt="0">
        <dgm:presLayoutVars>
          <dgm:animLvl val="lvl"/>
          <dgm:resizeHandles val="exact"/>
        </dgm:presLayoutVars>
      </dgm:prSet>
      <dgm:spPr/>
    </dgm:pt>
    <dgm:pt modelId="{7CA31A1E-6A79-4C97-B5DA-29CF22861A91}" type="pres">
      <dgm:prSet presAssocID="{AC82A1A4-928E-4A54-9336-93D1D8ECFF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5110AA-7E60-4B95-B1E3-8D89813B4E4A}" type="pres">
      <dgm:prSet presAssocID="{EF2710B4-FD9E-4046-8C9E-F00A99312027}" presName="spacer" presStyleCnt="0"/>
      <dgm:spPr/>
    </dgm:pt>
    <dgm:pt modelId="{9B519C06-3D7B-4C04-8113-590FD70C745D}" type="pres">
      <dgm:prSet presAssocID="{D1C99950-86AE-4724-B765-51CC89EB43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7E38CA-8550-4D07-8B7F-6B6334AA2766}" type="pres">
      <dgm:prSet presAssocID="{4BAB613F-F47A-4F6C-B0BD-E192FEDC93C3}" presName="spacer" presStyleCnt="0"/>
      <dgm:spPr/>
    </dgm:pt>
    <dgm:pt modelId="{DF62AF1B-F470-4568-A774-E5BFBFE8ABC5}" type="pres">
      <dgm:prSet presAssocID="{78FB325F-1D07-4633-8D00-3780128352D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BC657E-7DF9-4588-A2F8-34B237220655}" type="pres">
      <dgm:prSet presAssocID="{E2A09CFD-CF01-4282-961D-8C99ED299AC5}" presName="spacer" presStyleCnt="0"/>
      <dgm:spPr/>
    </dgm:pt>
    <dgm:pt modelId="{9D0AA2B2-2B6C-4A85-AD75-D5970E49796A}" type="pres">
      <dgm:prSet presAssocID="{F6228F17-6945-4059-ADB1-F8AFBF94B9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4E2D24-94EC-47B8-B01D-1A4CFCB77BA2}" type="presOf" srcId="{D1C99950-86AE-4724-B765-51CC89EB43CD}" destId="{9B519C06-3D7B-4C04-8113-590FD70C745D}" srcOrd="0" destOrd="0" presId="urn:microsoft.com/office/officeart/2005/8/layout/vList2"/>
    <dgm:cxn modelId="{43494B2F-DA1F-4CC1-8862-D84942338263}" type="presOf" srcId="{78FB325F-1D07-4633-8D00-3780128352D7}" destId="{DF62AF1B-F470-4568-A774-E5BFBFE8ABC5}" srcOrd="0" destOrd="0" presId="urn:microsoft.com/office/officeart/2005/8/layout/vList2"/>
    <dgm:cxn modelId="{3EB05C77-AB32-49EF-B3D7-885B179E2E7F}" type="presOf" srcId="{5F5A2603-A5D0-4C6E-968E-1C6FC4D24A99}" destId="{521157E0-2B11-4B03-BC0D-933D3FC95C80}" srcOrd="0" destOrd="0" presId="urn:microsoft.com/office/officeart/2005/8/layout/vList2"/>
    <dgm:cxn modelId="{AE9F3A7D-93C9-408F-8221-6D9D1363C048}" srcId="{5F5A2603-A5D0-4C6E-968E-1C6FC4D24A99}" destId="{AC82A1A4-928E-4A54-9336-93D1D8ECFFA1}" srcOrd="0" destOrd="0" parTransId="{19E92200-C84B-45E9-B2CD-1A161D650EE4}" sibTransId="{EF2710B4-FD9E-4046-8C9E-F00A99312027}"/>
    <dgm:cxn modelId="{94108E92-2742-4AF8-879A-AC21AFAD5330}" srcId="{5F5A2603-A5D0-4C6E-968E-1C6FC4D24A99}" destId="{78FB325F-1D07-4633-8D00-3780128352D7}" srcOrd="2" destOrd="0" parTransId="{C633A91B-CE83-4B4B-93A0-21A982EA2F63}" sibTransId="{E2A09CFD-CF01-4282-961D-8C99ED299AC5}"/>
    <dgm:cxn modelId="{130F6199-AFD4-4200-BF18-CFF126275F7A}" type="presOf" srcId="{AC82A1A4-928E-4A54-9336-93D1D8ECFFA1}" destId="{7CA31A1E-6A79-4C97-B5DA-29CF22861A91}" srcOrd="0" destOrd="0" presId="urn:microsoft.com/office/officeart/2005/8/layout/vList2"/>
    <dgm:cxn modelId="{073A33CA-8D8C-44AF-BB03-CC7BEEBB9A4C}" type="presOf" srcId="{F6228F17-6945-4059-ADB1-F8AFBF94B957}" destId="{9D0AA2B2-2B6C-4A85-AD75-D5970E49796A}" srcOrd="0" destOrd="0" presId="urn:microsoft.com/office/officeart/2005/8/layout/vList2"/>
    <dgm:cxn modelId="{E004D5CF-0180-4988-A51A-43C3F3670B67}" srcId="{5F5A2603-A5D0-4C6E-968E-1C6FC4D24A99}" destId="{F6228F17-6945-4059-ADB1-F8AFBF94B957}" srcOrd="3" destOrd="0" parTransId="{DDB3FEA3-9485-41AD-870A-2508A35262D6}" sibTransId="{662F2E9E-361C-4F45-A801-C5A8389657C0}"/>
    <dgm:cxn modelId="{DA74BFE0-14F4-4C88-B315-7C40E3D527A8}" srcId="{5F5A2603-A5D0-4C6E-968E-1C6FC4D24A99}" destId="{D1C99950-86AE-4724-B765-51CC89EB43CD}" srcOrd="1" destOrd="0" parTransId="{B87C758B-736C-4878-B9F2-DF2F6E199B2F}" sibTransId="{4BAB613F-F47A-4F6C-B0BD-E192FEDC93C3}"/>
    <dgm:cxn modelId="{759F6F26-30B1-40A0-9857-3A1DAA51BA2B}" type="presParOf" srcId="{521157E0-2B11-4B03-BC0D-933D3FC95C80}" destId="{7CA31A1E-6A79-4C97-B5DA-29CF22861A91}" srcOrd="0" destOrd="0" presId="urn:microsoft.com/office/officeart/2005/8/layout/vList2"/>
    <dgm:cxn modelId="{35C22ABA-0ED6-4715-9126-999B8784312F}" type="presParOf" srcId="{521157E0-2B11-4B03-BC0D-933D3FC95C80}" destId="{9C5110AA-7E60-4B95-B1E3-8D89813B4E4A}" srcOrd="1" destOrd="0" presId="urn:microsoft.com/office/officeart/2005/8/layout/vList2"/>
    <dgm:cxn modelId="{F131645C-AEF5-4B25-8EAF-54093DF57D2F}" type="presParOf" srcId="{521157E0-2B11-4B03-BC0D-933D3FC95C80}" destId="{9B519C06-3D7B-4C04-8113-590FD70C745D}" srcOrd="2" destOrd="0" presId="urn:microsoft.com/office/officeart/2005/8/layout/vList2"/>
    <dgm:cxn modelId="{FCF6D495-3362-4733-A3EE-F5D1FC6A5AED}" type="presParOf" srcId="{521157E0-2B11-4B03-BC0D-933D3FC95C80}" destId="{487E38CA-8550-4D07-8B7F-6B6334AA2766}" srcOrd="3" destOrd="0" presId="urn:microsoft.com/office/officeart/2005/8/layout/vList2"/>
    <dgm:cxn modelId="{EAAE45A7-D3F7-472E-8198-CCB66E07006B}" type="presParOf" srcId="{521157E0-2B11-4B03-BC0D-933D3FC95C80}" destId="{DF62AF1B-F470-4568-A774-E5BFBFE8ABC5}" srcOrd="4" destOrd="0" presId="urn:microsoft.com/office/officeart/2005/8/layout/vList2"/>
    <dgm:cxn modelId="{8EC3B955-E698-4C3C-AE57-B258A008BAB6}" type="presParOf" srcId="{521157E0-2B11-4B03-BC0D-933D3FC95C80}" destId="{25BC657E-7DF9-4588-A2F8-34B237220655}" srcOrd="5" destOrd="0" presId="urn:microsoft.com/office/officeart/2005/8/layout/vList2"/>
    <dgm:cxn modelId="{DB28315C-F69B-42E6-B98B-A8F7B0111D26}" type="presParOf" srcId="{521157E0-2B11-4B03-BC0D-933D3FC95C80}" destId="{9D0AA2B2-2B6C-4A85-AD75-D5970E4979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023C6C-F43A-474F-91D2-9D48E06595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000BD4-42DC-4064-AF27-46F64F5F286B}">
      <dgm:prSet/>
      <dgm:spPr/>
      <dgm:t>
        <a:bodyPr/>
        <a:lstStyle/>
        <a:p>
          <a:r>
            <a:rPr lang="en-US"/>
            <a:t>Why Hyperledger Fabric?</a:t>
          </a:r>
        </a:p>
      </dgm:t>
    </dgm:pt>
    <dgm:pt modelId="{29277303-4C2A-4437-8E17-CC1FC93DAD96}" type="parTrans" cxnId="{65FEE60E-09CE-4BB5-BEAE-9A4A5BB845BF}">
      <dgm:prSet/>
      <dgm:spPr/>
      <dgm:t>
        <a:bodyPr/>
        <a:lstStyle/>
        <a:p>
          <a:endParaRPr lang="en-US"/>
        </a:p>
      </dgm:t>
    </dgm:pt>
    <dgm:pt modelId="{83413590-DE81-4072-BC2C-02109626F7A7}" type="sibTrans" cxnId="{65FEE60E-09CE-4BB5-BEAE-9A4A5BB845BF}">
      <dgm:prSet/>
      <dgm:spPr/>
      <dgm:t>
        <a:bodyPr/>
        <a:lstStyle/>
        <a:p>
          <a:endParaRPr lang="en-US"/>
        </a:p>
      </dgm:t>
    </dgm:pt>
    <dgm:pt modelId="{2374AFBE-4791-4FA4-BF15-B981E2691F23}">
      <dgm:prSet/>
      <dgm:spPr/>
      <dgm:t>
        <a:bodyPr/>
        <a:lstStyle/>
        <a:p>
          <a:r>
            <a:rPr lang="en-US"/>
            <a:t>- Permissioned blockchain for enhanced privacy</a:t>
          </a:r>
        </a:p>
      </dgm:t>
    </dgm:pt>
    <dgm:pt modelId="{E03FB25D-04FA-47B4-8790-4BE2F44FC928}" type="parTrans" cxnId="{CB2FF13F-AE4E-4018-A0B1-65982AB467FE}">
      <dgm:prSet/>
      <dgm:spPr/>
      <dgm:t>
        <a:bodyPr/>
        <a:lstStyle/>
        <a:p>
          <a:endParaRPr lang="en-US"/>
        </a:p>
      </dgm:t>
    </dgm:pt>
    <dgm:pt modelId="{0561136E-9AF0-4892-B47C-AC01D816E2F8}" type="sibTrans" cxnId="{CB2FF13F-AE4E-4018-A0B1-65982AB467FE}">
      <dgm:prSet/>
      <dgm:spPr/>
      <dgm:t>
        <a:bodyPr/>
        <a:lstStyle/>
        <a:p>
          <a:endParaRPr lang="en-US"/>
        </a:p>
      </dgm:t>
    </dgm:pt>
    <dgm:pt modelId="{5CF0526D-3440-46FA-B27C-EAF454A3F252}">
      <dgm:prSet/>
      <dgm:spPr/>
      <dgm:t>
        <a:bodyPr/>
        <a:lstStyle/>
        <a:p>
          <a:r>
            <a:rPr lang="en-US"/>
            <a:t>- Smart contracts automate processes</a:t>
          </a:r>
        </a:p>
      </dgm:t>
    </dgm:pt>
    <dgm:pt modelId="{02881718-3F1D-4E24-B4CC-974A664277E8}" type="parTrans" cxnId="{78F36A6D-73F5-45E4-A575-209EBE95E735}">
      <dgm:prSet/>
      <dgm:spPr/>
      <dgm:t>
        <a:bodyPr/>
        <a:lstStyle/>
        <a:p>
          <a:endParaRPr lang="en-US"/>
        </a:p>
      </dgm:t>
    </dgm:pt>
    <dgm:pt modelId="{63D3656B-2718-4F29-AD86-CC050E3E293D}" type="sibTrans" cxnId="{78F36A6D-73F5-45E4-A575-209EBE95E735}">
      <dgm:prSet/>
      <dgm:spPr/>
      <dgm:t>
        <a:bodyPr/>
        <a:lstStyle/>
        <a:p>
          <a:endParaRPr lang="en-US"/>
        </a:p>
      </dgm:t>
    </dgm:pt>
    <dgm:pt modelId="{101ED5F9-3280-47C8-877D-34562C14624A}">
      <dgm:prSet/>
      <dgm:spPr/>
      <dgm:t>
        <a:bodyPr/>
        <a:lstStyle/>
        <a:p>
          <a:r>
            <a:rPr lang="en-US"/>
            <a:t>- Scalable and handles large volumes</a:t>
          </a:r>
        </a:p>
      </dgm:t>
    </dgm:pt>
    <dgm:pt modelId="{96AF1CAF-A474-4D81-ACB9-6386B5E50F2D}" type="parTrans" cxnId="{F8634E31-BCE1-4F59-98B7-9B0CC62F8044}">
      <dgm:prSet/>
      <dgm:spPr/>
      <dgm:t>
        <a:bodyPr/>
        <a:lstStyle/>
        <a:p>
          <a:endParaRPr lang="en-US"/>
        </a:p>
      </dgm:t>
    </dgm:pt>
    <dgm:pt modelId="{243A50C2-3920-4212-8D8A-14A4974D13A8}" type="sibTrans" cxnId="{F8634E31-BCE1-4F59-98B7-9B0CC62F8044}">
      <dgm:prSet/>
      <dgm:spPr/>
      <dgm:t>
        <a:bodyPr/>
        <a:lstStyle/>
        <a:p>
          <a:endParaRPr lang="en-US"/>
        </a:p>
      </dgm:t>
    </dgm:pt>
    <dgm:pt modelId="{5424E942-6EF4-42A6-B51F-6627F186CFA9}">
      <dgm:prSet/>
      <dgm:spPr/>
      <dgm:t>
        <a:bodyPr/>
        <a:lstStyle/>
        <a:p>
          <a:r>
            <a:rPr lang="en-US"/>
            <a:t>- Cryptographic privacy controls</a:t>
          </a:r>
        </a:p>
      </dgm:t>
    </dgm:pt>
    <dgm:pt modelId="{E814A416-6D7D-428F-967B-836AAE4C4876}" type="parTrans" cxnId="{7F0116B0-AFB5-458B-939E-67CAC79E9F55}">
      <dgm:prSet/>
      <dgm:spPr/>
      <dgm:t>
        <a:bodyPr/>
        <a:lstStyle/>
        <a:p>
          <a:endParaRPr lang="en-US"/>
        </a:p>
      </dgm:t>
    </dgm:pt>
    <dgm:pt modelId="{B0255862-61CC-4DC8-B345-6A226F0C05A5}" type="sibTrans" cxnId="{7F0116B0-AFB5-458B-939E-67CAC79E9F55}">
      <dgm:prSet/>
      <dgm:spPr/>
      <dgm:t>
        <a:bodyPr/>
        <a:lstStyle/>
        <a:p>
          <a:endParaRPr lang="en-US"/>
        </a:p>
      </dgm:t>
    </dgm:pt>
    <dgm:pt modelId="{A1D6D28C-11A5-44AE-8323-740334FCC9B3}" type="pres">
      <dgm:prSet presAssocID="{9F023C6C-F43A-474F-91D2-9D48E06595A1}" presName="linear" presStyleCnt="0">
        <dgm:presLayoutVars>
          <dgm:animLvl val="lvl"/>
          <dgm:resizeHandles val="exact"/>
        </dgm:presLayoutVars>
      </dgm:prSet>
      <dgm:spPr/>
    </dgm:pt>
    <dgm:pt modelId="{0BF51F50-1B97-4E66-A72A-CF009D1A9F9A}" type="pres">
      <dgm:prSet presAssocID="{D4000BD4-42DC-4064-AF27-46F64F5F28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749AA2C-1BA0-4FAF-94B4-71E24850ABD6}" type="pres">
      <dgm:prSet presAssocID="{83413590-DE81-4072-BC2C-02109626F7A7}" presName="spacer" presStyleCnt="0"/>
      <dgm:spPr/>
    </dgm:pt>
    <dgm:pt modelId="{21391347-3B8D-46D8-9720-803A1A6E9E76}" type="pres">
      <dgm:prSet presAssocID="{2374AFBE-4791-4FA4-BF15-B981E2691F2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DA372E-B772-48A1-895B-BE85C801E309}" type="pres">
      <dgm:prSet presAssocID="{0561136E-9AF0-4892-B47C-AC01D816E2F8}" presName="spacer" presStyleCnt="0"/>
      <dgm:spPr/>
    </dgm:pt>
    <dgm:pt modelId="{60166A1E-2B6D-460B-BAF5-F3DCFC7B6CFF}" type="pres">
      <dgm:prSet presAssocID="{5CF0526D-3440-46FA-B27C-EAF454A3F2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B4D011-B530-4165-8CB0-C749C93831BF}" type="pres">
      <dgm:prSet presAssocID="{63D3656B-2718-4F29-AD86-CC050E3E293D}" presName="spacer" presStyleCnt="0"/>
      <dgm:spPr/>
    </dgm:pt>
    <dgm:pt modelId="{499F06BA-5177-4159-A7F5-F3588304A86F}" type="pres">
      <dgm:prSet presAssocID="{101ED5F9-3280-47C8-877D-34562C14624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DC1229-980E-4E55-ABA4-9B0D5F43C834}" type="pres">
      <dgm:prSet presAssocID="{243A50C2-3920-4212-8D8A-14A4974D13A8}" presName="spacer" presStyleCnt="0"/>
      <dgm:spPr/>
    </dgm:pt>
    <dgm:pt modelId="{E8BFF1AA-DD00-4E57-896D-2D022F87DD15}" type="pres">
      <dgm:prSet presAssocID="{5424E942-6EF4-42A6-B51F-6627F186CFA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FEE60E-09CE-4BB5-BEAE-9A4A5BB845BF}" srcId="{9F023C6C-F43A-474F-91D2-9D48E06595A1}" destId="{D4000BD4-42DC-4064-AF27-46F64F5F286B}" srcOrd="0" destOrd="0" parTransId="{29277303-4C2A-4437-8E17-CC1FC93DAD96}" sibTransId="{83413590-DE81-4072-BC2C-02109626F7A7}"/>
    <dgm:cxn modelId="{E26F6C12-4756-4D75-9849-3A5A8A845666}" type="presOf" srcId="{101ED5F9-3280-47C8-877D-34562C14624A}" destId="{499F06BA-5177-4159-A7F5-F3588304A86F}" srcOrd="0" destOrd="0" presId="urn:microsoft.com/office/officeart/2005/8/layout/vList2"/>
    <dgm:cxn modelId="{11EE051B-592F-4CAE-85E7-6D39B5E41EB6}" type="presOf" srcId="{D4000BD4-42DC-4064-AF27-46F64F5F286B}" destId="{0BF51F50-1B97-4E66-A72A-CF009D1A9F9A}" srcOrd="0" destOrd="0" presId="urn:microsoft.com/office/officeart/2005/8/layout/vList2"/>
    <dgm:cxn modelId="{F8634E31-BCE1-4F59-98B7-9B0CC62F8044}" srcId="{9F023C6C-F43A-474F-91D2-9D48E06595A1}" destId="{101ED5F9-3280-47C8-877D-34562C14624A}" srcOrd="3" destOrd="0" parTransId="{96AF1CAF-A474-4D81-ACB9-6386B5E50F2D}" sibTransId="{243A50C2-3920-4212-8D8A-14A4974D13A8}"/>
    <dgm:cxn modelId="{CB2FF13F-AE4E-4018-A0B1-65982AB467FE}" srcId="{9F023C6C-F43A-474F-91D2-9D48E06595A1}" destId="{2374AFBE-4791-4FA4-BF15-B981E2691F23}" srcOrd="1" destOrd="0" parTransId="{E03FB25D-04FA-47B4-8790-4BE2F44FC928}" sibTransId="{0561136E-9AF0-4892-B47C-AC01D816E2F8}"/>
    <dgm:cxn modelId="{1FB11642-B359-45F8-AABA-F3B2026EC3FF}" type="presOf" srcId="{5CF0526D-3440-46FA-B27C-EAF454A3F252}" destId="{60166A1E-2B6D-460B-BAF5-F3DCFC7B6CFF}" srcOrd="0" destOrd="0" presId="urn:microsoft.com/office/officeart/2005/8/layout/vList2"/>
    <dgm:cxn modelId="{78F36A6D-73F5-45E4-A575-209EBE95E735}" srcId="{9F023C6C-F43A-474F-91D2-9D48E06595A1}" destId="{5CF0526D-3440-46FA-B27C-EAF454A3F252}" srcOrd="2" destOrd="0" parTransId="{02881718-3F1D-4E24-B4CC-974A664277E8}" sibTransId="{63D3656B-2718-4F29-AD86-CC050E3E293D}"/>
    <dgm:cxn modelId="{D76E247B-CAC7-44B5-8AD9-ECF20E489157}" type="presOf" srcId="{2374AFBE-4791-4FA4-BF15-B981E2691F23}" destId="{21391347-3B8D-46D8-9720-803A1A6E9E76}" srcOrd="0" destOrd="0" presId="urn:microsoft.com/office/officeart/2005/8/layout/vList2"/>
    <dgm:cxn modelId="{52196D8E-2F51-4006-929E-FE417810E6DC}" type="presOf" srcId="{5424E942-6EF4-42A6-B51F-6627F186CFA9}" destId="{E8BFF1AA-DD00-4E57-896D-2D022F87DD15}" srcOrd="0" destOrd="0" presId="urn:microsoft.com/office/officeart/2005/8/layout/vList2"/>
    <dgm:cxn modelId="{7F0116B0-AFB5-458B-939E-67CAC79E9F55}" srcId="{9F023C6C-F43A-474F-91D2-9D48E06595A1}" destId="{5424E942-6EF4-42A6-B51F-6627F186CFA9}" srcOrd="4" destOrd="0" parTransId="{E814A416-6D7D-428F-967B-836AAE4C4876}" sibTransId="{B0255862-61CC-4DC8-B345-6A226F0C05A5}"/>
    <dgm:cxn modelId="{2BD7BBC8-4BE7-4C8F-9ADB-6F9D6F304D0B}" type="presOf" srcId="{9F023C6C-F43A-474F-91D2-9D48E06595A1}" destId="{A1D6D28C-11A5-44AE-8323-740334FCC9B3}" srcOrd="0" destOrd="0" presId="urn:microsoft.com/office/officeart/2005/8/layout/vList2"/>
    <dgm:cxn modelId="{90373612-89B7-4B4F-B0C2-2F408C0480AD}" type="presParOf" srcId="{A1D6D28C-11A5-44AE-8323-740334FCC9B3}" destId="{0BF51F50-1B97-4E66-A72A-CF009D1A9F9A}" srcOrd="0" destOrd="0" presId="urn:microsoft.com/office/officeart/2005/8/layout/vList2"/>
    <dgm:cxn modelId="{1A646664-D9CB-4BE5-973A-1AB71F874636}" type="presParOf" srcId="{A1D6D28C-11A5-44AE-8323-740334FCC9B3}" destId="{3749AA2C-1BA0-4FAF-94B4-71E24850ABD6}" srcOrd="1" destOrd="0" presId="urn:microsoft.com/office/officeart/2005/8/layout/vList2"/>
    <dgm:cxn modelId="{A8F7140E-45D9-4DE7-B484-B1E6673E7F7E}" type="presParOf" srcId="{A1D6D28C-11A5-44AE-8323-740334FCC9B3}" destId="{21391347-3B8D-46D8-9720-803A1A6E9E76}" srcOrd="2" destOrd="0" presId="urn:microsoft.com/office/officeart/2005/8/layout/vList2"/>
    <dgm:cxn modelId="{B70E5D1A-946C-427F-B1FC-07F517016732}" type="presParOf" srcId="{A1D6D28C-11A5-44AE-8323-740334FCC9B3}" destId="{B9DA372E-B772-48A1-895B-BE85C801E309}" srcOrd="3" destOrd="0" presId="urn:microsoft.com/office/officeart/2005/8/layout/vList2"/>
    <dgm:cxn modelId="{82E17B74-CDCF-4B14-B427-CFDA6BB041E5}" type="presParOf" srcId="{A1D6D28C-11A5-44AE-8323-740334FCC9B3}" destId="{60166A1E-2B6D-460B-BAF5-F3DCFC7B6CFF}" srcOrd="4" destOrd="0" presId="urn:microsoft.com/office/officeart/2005/8/layout/vList2"/>
    <dgm:cxn modelId="{AED27A16-BB38-4F6B-B890-7C88B9AAA47D}" type="presParOf" srcId="{A1D6D28C-11A5-44AE-8323-740334FCC9B3}" destId="{4DB4D011-B530-4165-8CB0-C749C93831BF}" srcOrd="5" destOrd="0" presId="urn:microsoft.com/office/officeart/2005/8/layout/vList2"/>
    <dgm:cxn modelId="{BF06875E-C13C-47CE-BAC0-F98BB30C88DF}" type="presParOf" srcId="{A1D6D28C-11A5-44AE-8323-740334FCC9B3}" destId="{499F06BA-5177-4159-A7F5-F3588304A86F}" srcOrd="6" destOrd="0" presId="urn:microsoft.com/office/officeart/2005/8/layout/vList2"/>
    <dgm:cxn modelId="{F5FA5577-E29D-4210-8591-20254D1E31AE}" type="presParOf" srcId="{A1D6D28C-11A5-44AE-8323-740334FCC9B3}" destId="{A4DC1229-980E-4E55-ABA4-9B0D5F43C834}" srcOrd="7" destOrd="0" presId="urn:microsoft.com/office/officeart/2005/8/layout/vList2"/>
    <dgm:cxn modelId="{5C0FCAAE-CB7F-4020-8917-61EA130C53D1}" type="presParOf" srcId="{A1D6D28C-11A5-44AE-8323-740334FCC9B3}" destId="{E8BFF1AA-DD00-4E57-896D-2D022F87DD1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B09C34-F0A8-49AE-BABA-4190F3F5506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D348234-9211-433F-9F7C-F3325E1D34E2}">
      <dgm:prSet/>
      <dgm:spPr/>
      <dgm:t>
        <a:bodyPr/>
        <a:lstStyle/>
        <a:p>
          <a:r>
            <a:rPr lang="en-US"/>
            <a:t>How It Works:</a:t>
          </a:r>
        </a:p>
      </dgm:t>
    </dgm:pt>
    <dgm:pt modelId="{D7AD4020-6E7C-40B5-BE5F-465A4BCDEC78}" type="parTrans" cxnId="{D62D0274-5440-4BCA-9BD7-C0344535120C}">
      <dgm:prSet/>
      <dgm:spPr/>
      <dgm:t>
        <a:bodyPr/>
        <a:lstStyle/>
        <a:p>
          <a:endParaRPr lang="en-US"/>
        </a:p>
      </dgm:t>
    </dgm:pt>
    <dgm:pt modelId="{2A44C554-2E52-4D3C-A94E-ABECA726A1E4}" type="sibTrans" cxnId="{D62D0274-5440-4BCA-9BD7-C0344535120C}">
      <dgm:prSet/>
      <dgm:spPr/>
      <dgm:t>
        <a:bodyPr/>
        <a:lstStyle/>
        <a:p>
          <a:endParaRPr lang="en-US"/>
        </a:p>
      </dgm:t>
    </dgm:pt>
    <dgm:pt modelId="{8E764E16-06E1-4DA4-99C4-5498738CAE8E}">
      <dgm:prSet/>
      <dgm:spPr/>
      <dgm:t>
        <a:bodyPr/>
        <a:lstStyle/>
        <a:p>
          <a:r>
            <a:rPr lang="en-US"/>
            <a:t>- Patients record their data on blockchain</a:t>
          </a:r>
        </a:p>
      </dgm:t>
    </dgm:pt>
    <dgm:pt modelId="{0B460DDA-971D-4F69-B311-2EEA9FB8CE29}" type="parTrans" cxnId="{C94F6E7A-E5F5-4030-878B-080BE19523A4}">
      <dgm:prSet/>
      <dgm:spPr/>
      <dgm:t>
        <a:bodyPr/>
        <a:lstStyle/>
        <a:p>
          <a:endParaRPr lang="en-US"/>
        </a:p>
      </dgm:t>
    </dgm:pt>
    <dgm:pt modelId="{2526BA37-4CB6-40AC-9FB6-1B524C7250B9}" type="sibTrans" cxnId="{C94F6E7A-E5F5-4030-878B-080BE19523A4}">
      <dgm:prSet/>
      <dgm:spPr/>
      <dgm:t>
        <a:bodyPr/>
        <a:lstStyle/>
        <a:p>
          <a:endParaRPr lang="en-US"/>
        </a:p>
      </dgm:t>
    </dgm:pt>
    <dgm:pt modelId="{1BA6BD06-6466-4AAA-B06F-B31BF70D16A8}">
      <dgm:prSet/>
      <dgm:spPr/>
      <dgm:t>
        <a:bodyPr/>
        <a:lstStyle/>
        <a:p>
          <a:r>
            <a:rPr lang="en-US"/>
            <a:t>- Practitioners access data via secure smart contracts</a:t>
          </a:r>
        </a:p>
      </dgm:t>
    </dgm:pt>
    <dgm:pt modelId="{5FB01424-205D-4220-B3E6-A86689AFC32B}" type="parTrans" cxnId="{5A3D48A8-CED4-4A2D-B295-F45B14122905}">
      <dgm:prSet/>
      <dgm:spPr/>
      <dgm:t>
        <a:bodyPr/>
        <a:lstStyle/>
        <a:p>
          <a:endParaRPr lang="en-US"/>
        </a:p>
      </dgm:t>
    </dgm:pt>
    <dgm:pt modelId="{AAD82173-2C75-4182-A123-137BE20D213F}" type="sibTrans" cxnId="{5A3D48A8-CED4-4A2D-B295-F45B14122905}">
      <dgm:prSet/>
      <dgm:spPr/>
      <dgm:t>
        <a:bodyPr/>
        <a:lstStyle/>
        <a:p>
          <a:endParaRPr lang="en-US"/>
        </a:p>
      </dgm:t>
    </dgm:pt>
    <dgm:pt modelId="{2AB8E522-13AC-4C4B-A2B3-7B0520E47255}">
      <dgm:prSet/>
      <dgm:spPr/>
      <dgm:t>
        <a:bodyPr/>
        <a:lstStyle/>
        <a:p>
          <a:r>
            <a:rPr lang="en-US"/>
            <a:t>- Payments processed through smart contracts</a:t>
          </a:r>
        </a:p>
      </dgm:t>
    </dgm:pt>
    <dgm:pt modelId="{35CAB502-FE37-415A-938F-80757C01AA26}" type="parTrans" cxnId="{D8B1F072-7EDB-4387-81F4-E4438F08F64B}">
      <dgm:prSet/>
      <dgm:spPr/>
      <dgm:t>
        <a:bodyPr/>
        <a:lstStyle/>
        <a:p>
          <a:endParaRPr lang="en-US"/>
        </a:p>
      </dgm:t>
    </dgm:pt>
    <dgm:pt modelId="{1A429D01-ABCE-4EA9-BF28-2A5421F68802}" type="sibTrans" cxnId="{D8B1F072-7EDB-4387-81F4-E4438F08F64B}">
      <dgm:prSet/>
      <dgm:spPr/>
      <dgm:t>
        <a:bodyPr/>
        <a:lstStyle/>
        <a:p>
          <a:endParaRPr lang="en-US"/>
        </a:p>
      </dgm:t>
    </dgm:pt>
    <dgm:pt modelId="{06EA122E-69E8-40BD-A182-E784159C49FE}">
      <dgm:prSet/>
      <dgm:spPr/>
      <dgm:t>
        <a:bodyPr/>
        <a:lstStyle/>
        <a:p>
          <a:r>
            <a:rPr lang="en-US"/>
            <a:t>- Blockchain ensures transparency and immutability</a:t>
          </a:r>
        </a:p>
      </dgm:t>
    </dgm:pt>
    <dgm:pt modelId="{8552EFD5-1009-421D-9C1D-D190B0145ABE}" type="parTrans" cxnId="{21A6199B-1C4C-4D04-B144-FD4E745C42C3}">
      <dgm:prSet/>
      <dgm:spPr/>
      <dgm:t>
        <a:bodyPr/>
        <a:lstStyle/>
        <a:p>
          <a:endParaRPr lang="en-US"/>
        </a:p>
      </dgm:t>
    </dgm:pt>
    <dgm:pt modelId="{18CF82CE-FFC2-4246-BD3F-A1379A7C0A8D}" type="sibTrans" cxnId="{21A6199B-1C4C-4D04-B144-FD4E745C42C3}">
      <dgm:prSet/>
      <dgm:spPr/>
      <dgm:t>
        <a:bodyPr/>
        <a:lstStyle/>
        <a:p>
          <a:endParaRPr lang="en-US"/>
        </a:p>
      </dgm:t>
    </dgm:pt>
    <dgm:pt modelId="{C2E7368A-2B5A-45DC-ACCB-DB9A4AFC6E5E}" type="pres">
      <dgm:prSet presAssocID="{16B09C34-F0A8-49AE-BABA-4190F3F55067}" presName="root" presStyleCnt="0">
        <dgm:presLayoutVars>
          <dgm:dir/>
          <dgm:resizeHandles val="exact"/>
        </dgm:presLayoutVars>
      </dgm:prSet>
      <dgm:spPr/>
    </dgm:pt>
    <dgm:pt modelId="{26229A2D-F874-4AF6-9154-17E8D823E3EF}" type="pres">
      <dgm:prSet presAssocID="{16B09C34-F0A8-49AE-BABA-4190F3F55067}" presName="container" presStyleCnt="0">
        <dgm:presLayoutVars>
          <dgm:dir/>
          <dgm:resizeHandles val="exact"/>
        </dgm:presLayoutVars>
      </dgm:prSet>
      <dgm:spPr/>
    </dgm:pt>
    <dgm:pt modelId="{391EB0A4-8660-4953-95FF-32B8B45828C4}" type="pres">
      <dgm:prSet presAssocID="{FD348234-9211-433F-9F7C-F3325E1D34E2}" presName="compNode" presStyleCnt="0"/>
      <dgm:spPr/>
    </dgm:pt>
    <dgm:pt modelId="{375C6790-3A1E-4EC8-B4E4-BE71EEB094A9}" type="pres">
      <dgm:prSet presAssocID="{FD348234-9211-433F-9F7C-F3325E1D34E2}" presName="iconBgRect" presStyleLbl="bgShp" presStyleIdx="0" presStyleCnt="5"/>
      <dgm:spPr/>
    </dgm:pt>
    <dgm:pt modelId="{E05BE15F-0362-47D9-A48A-BFCB974CF06F}" type="pres">
      <dgm:prSet presAssocID="{FD348234-9211-433F-9F7C-F3325E1D34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698C30BE-5150-4378-8521-E5CF96FFC076}" type="pres">
      <dgm:prSet presAssocID="{FD348234-9211-433F-9F7C-F3325E1D34E2}" presName="spaceRect" presStyleCnt="0"/>
      <dgm:spPr/>
    </dgm:pt>
    <dgm:pt modelId="{394AA735-6C6F-409A-B697-F7484CC31D27}" type="pres">
      <dgm:prSet presAssocID="{FD348234-9211-433F-9F7C-F3325E1D34E2}" presName="textRect" presStyleLbl="revTx" presStyleIdx="0" presStyleCnt="5">
        <dgm:presLayoutVars>
          <dgm:chMax val="1"/>
          <dgm:chPref val="1"/>
        </dgm:presLayoutVars>
      </dgm:prSet>
      <dgm:spPr/>
    </dgm:pt>
    <dgm:pt modelId="{B033825C-3BAB-4EAB-B36A-CAEE66C25935}" type="pres">
      <dgm:prSet presAssocID="{2A44C554-2E52-4D3C-A94E-ABECA726A1E4}" presName="sibTrans" presStyleLbl="sibTrans2D1" presStyleIdx="0" presStyleCnt="0"/>
      <dgm:spPr/>
    </dgm:pt>
    <dgm:pt modelId="{6E687E25-85E8-4285-9E31-86C03D6B0DA6}" type="pres">
      <dgm:prSet presAssocID="{8E764E16-06E1-4DA4-99C4-5498738CAE8E}" presName="compNode" presStyleCnt="0"/>
      <dgm:spPr/>
    </dgm:pt>
    <dgm:pt modelId="{0B31E4E8-347E-4337-9CBA-535BD90EBC66}" type="pres">
      <dgm:prSet presAssocID="{8E764E16-06E1-4DA4-99C4-5498738CAE8E}" presName="iconBgRect" presStyleLbl="bgShp" presStyleIdx="1" presStyleCnt="5"/>
      <dgm:spPr/>
    </dgm:pt>
    <dgm:pt modelId="{E9F5E957-819E-4FDB-BDDD-67894C0B4307}" type="pres">
      <dgm:prSet presAssocID="{8E764E16-06E1-4DA4-99C4-5498738CAE8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F86E6A67-F0EF-4046-A4C0-F71E5337BAE7}" type="pres">
      <dgm:prSet presAssocID="{8E764E16-06E1-4DA4-99C4-5498738CAE8E}" presName="spaceRect" presStyleCnt="0"/>
      <dgm:spPr/>
    </dgm:pt>
    <dgm:pt modelId="{FCAD835B-0823-4ED1-B8CD-2D47F53CC7B2}" type="pres">
      <dgm:prSet presAssocID="{8E764E16-06E1-4DA4-99C4-5498738CAE8E}" presName="textRect" presStyleLbl="revTx" presStyleIdx="1" presStyleCnt="5">
        <dgm:presLayoutVars>
          <dgm:chMax val="1"/>
          <dgm:chPref val="1"/>
        </dgm:presLayoutVars>
      </dgm:prSet>
      <dgm:spPr/>
    </dgm:pt>
    <dgm:pt modelId="{D4919087-063B-43F3-BBF7-1BA7C1C1BEB9}" type="pres">
      <dgm:prSet presAssocID="{2526BA37-4CB6-40AC-9FB6-1B524C7250B9}" presName="sibTrans" presStyleLbl="sibTrans2D1" presStyleIdx="0" presStyleCnt="0"/>
      <dgm:spPr/>
    </dgm:pt>
    <dgm:pt modelId="{5B812BE6-CDEA-41EC-8F56-4389FBB122D9}" type="pres">
      <dgm:prSet presAssocID="{1BA6BD06-6466-4AAA-B06F-B31BF70D16A8}" presName="compNode" presStyleCnt="0"/>
      <dgm:spPr/>
    </dgm:pt>
    <dgm:pt modelId="{75334063-BC22-48E8-A395-FA5DE6C52BDF}" type="pres">
      <dgm:prSet presAssocID="{1BA6BD06-6466-4AAA-B06F-B31BF70D16A8}" presName="iconBgRect" presStyleLbl="bgShp" presStyleIdx="2" presStyleCnt="5"/>
      <dgm:spPr/>
    </dgm:pt>
    <dgm:pt modelId="{1D862DAF-5ECD-41C7-9EE9-B421A59B93A2}" type="pres">
      <dgm:prSet presAssocID="{1BA6BD06-6466-4AAA-B06F-B31BF70D16A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F0F7E82-5356-4ED6-AE3A-57C42CC76564}" type="pres">
      <dgm:prSet presAssocID="{1BA6BD06-6466-4AAA-B06F-B31BF70D16A8}" presName="spaceRect" presStyleCnt="0"/>
      <dgm:spPr/>
    </dgm:pt>
    <dgm:pt modelId="{FCE50AE4-983A-492D-A23A-531A8E65EC38}" type="pres">
      <dgm:prSet presAssocID="{1BA6BD06-6466-4AAA-B06F-B31BF70D16A8}" presName="textRect" presStyleLbl="revTx" presStyleIdx="2" presStyleCnt="5">
        <dgm:presLayoutVars>
          <dgm:chMax val="1"/>
          <dgm:chPref val="1"/>
        </dgm:presLayoutVars>
      </dgm:prSet>
      <dgm:spPr/>
    </dgm:pt>
    <dgm:pt modelId="{633CCABF-80A5-466F-8F58-BF7BD0D19ACC}" type="pres">
      <dgm:prSet presAssocID="{AAD82173-2C75-4182-A123-137BE20D213F}" presName="sibTrans" presStyleLbl="sibTrans2D1" presStyleIdx="0" presStyleCnt="0"/>
      <dgm:spPr/>
    </dgm:pt>
    <dgm:pt modelId="{48992881-3977-4AED-B3B2-2DA41C7F6831}" type="pres">
      <dgm:prSet presAssocID="{2AB8E522-13AC-4C4B-A2B3-7B0520E47255}" presName="compNode" presStyleCnt="0"/>
      <dgm:spPr/>
    </dgm:pt>
    <dgm:pt modelId="{4D56441C-33C8-4A3E-A875-EECD65AE0CCE}" type="pres">
      <dgm:prSet presAssocID="{2AB8E522-13AC-4C4B-A2B3-7B0520E47255}" presName="iconBgRect" presStyleLbl="bgShp" presStyleIdx="3" presStyleCnt="5"/>
      <dgm:spPr/>
    </dgm:pt>
    <dgm:pt modelId="{3A75FA01-0C76-41BD-8305-C24AAD0740F6}" type="pres">
      <dgm:prSet presAssocID="{2AB8E522-13AC-4C4B-A2B3-7B0520E472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5058DCD-4BA3-485F-AEB8-96C269A056A9}" type="pres">
      <dgm:prSet presAssocID="{2AB8E522-13AC-4C4B-A2B3-7B0520E47255}" presName="spaceRect" presStyleCnt="0"/>
      <dgm:spPr/>
    </dgm:pt>
    <dgm:pt modelId="{43DA564F-2845-4117-AB1D-97E5E1DD0810}" type="pres">
      <dgm:prSet presAssocID="{2AB8E522-13AC-4C4B-A2B3-7B0520E47255}" presName="textRect" presStyleLbl="revTx" presStyleIdx="3" presStyleCnt="5">
        <dgm:presLayoutVars>
          <dgm:chMax val="1"/>
          <dgm:chPref val="1"/>
        </dgm:presLayoutVars>
      </dgm:prSet>
      <dgm:spPr/>
    </dgm:pt>
    <dgm:pt modelId="{68A49789-1A6A-4617-8960-02AE4326C351}" type="pres">
      <dgm:prSet presAssocID="{1A429D01-ABCE-4EA9-BF28-2A5421F68802}" presName="sibTrans" presStyleLbl="sibTrans2D1" presStyleIdx="0" presStyleCnt="0"/>
      <dgm:spPr/>
    </dgm:pt>
    <dgm:pt modelId="{89F3D480-1F64-42FD-A5C0-96FBBF1B6974}" type="pres">
      <dgm:prSet presAssocID="{06EA122E-69E8-40BD-A182-E784159C49FE}" presName="compNode" presStyleCnt="0"/>
      <dgm:spPr/>
    </dgm:pt>
    <dgm:pt modelId="{3434FC7B-3FAC-4B19-A67B-2367B11BFD30}" type="pres">
      <dgm:prSet presAssocID="{06EA122E-69E8-40BD-A182-E784159C49FE}" presName="iconBgRect" presStyleLbl="bgShp" presStyleIdx="4" presStyleCnt="5"/>
      <dgm:spPr/>
    </dgm:pt>
    <dgm:pt modelId="{C3F78669-0899-4E86-9F4D-29A261E72792}" type="pres">
      <dgm:prSet presAssocID="{06EA122E-69E8-40BD-A182-E784159C49F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ABDE671-1B0B-406A-B8DC-7F63F9AD2578}" type="pres">
      <dgm:prSet presAssocID="{06EA122E-69E8-40BD-A182-E784159C49FE}" presName="spaceRect" presStyleCnt="0"/>
      <dgm:spPr/>
    </dgm:pt>
    <dgm:pt modelId="{7B701E44-A9FE-434E-AE76-65D65E66AE6F}" type="pres">
      <dgm:prSet presAssocID="{06EA122E-69E8-40BD-A182-E784159C49F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429F40E-1B9C-484F-9D69-06358503D34F}" type="presOf" srcId="{8E764E16-06E1-4DA4-99C4-5498738CAE8E}" destId="{FCAD835B-0823-4ED1-B8CD-2D47F53CC7B2}" srcOrd="0" destOrd="0" presId="urn:microsoft.com/office/officeart/2018/2/layout/IconCircleList"/>
    <dgm:cxn modelId="{A45C7A42-B572-4E0A-9400-829C1FB4E4C8}" type="presOf" srcId="{06EA122E-69E8-40BD-A182-E784159C49FE}" destId="{7B701E44-A9FE-434E-AE76-65D65E66AE6F}" srcOrd="0" destOrd="0" presId="urn:microsoft.com/office/officeart/2018/2/layout/IconCircleList"/>
    <dgm:cxn modelId="{FC41EA6D-E4A4-419B-BCFE-3556F402ED0B}" type="presOf" srcId="{2AB8E522-13AC-4C4B-A2B3-7B0520E47255}" destId="{43DA564F-2845-4117-AB1D-97E5E1DD0810}" srcOrd="0" destOrd="0" presId="urn:microsoft.com/office/officeart/2018/2/layout/IconCircleList"/>
    <dgm:cxn modelId="{D8B1F072-7EDB-4387-81F4-E4438F08F64B}" srcId="{16B09C34-F0A8-49AE-BABA-4190F3F55067}" destId="{2AB8E522-13AC-4C4B-A2B3-7B0520E47255}" srcOrd="3" destOrd="0" parTransId="{35CAB502-FE37-415A-938F-80757C01AA26}" sibTransId="{1A429D01-ABCE-4EA9-BF28-2A5421F68802}"/>
    <dgm:cxn modelId="{D62D0274-5440-4BCA-9BD7-C0344535120C}" srcId="{16B09C34-F0A8-49AE-BABA-4190F3F55067}" destId="{FD348234-9211-433F-9F7C-F3325E1D34E2}" srcOrd="0" destOrd="0" parTransId="{D7AD4020-6E7C-40B5-BE5F-465A4BCDEC78}" sibTransId="{2A44C554-2E52-4D3C-A94E-ABECA726A1E4}"/>
    <dgm:cxn modelId="{C94F6E7A-E5F5-4030-878B-080BE19523A4}" srcId="{16B09C34-F0A8-49AE-BABA-4190F3F55067}" destId="{8E764E16-06E1-4DA4-99C4-5498738CAE8E}" srcOrd="1" destOrd="0" parTransId="{0B460DDA-971D-4F69-B311-2EEA9FB8CE29}" sibTransId="{2526BA37-4CB6-40AC-9FB6-1B524C7250B9}"/>
    <dgm:cxn modelId="{7E008581-4483-4965-8EF6-EFD1A4A9BD65}" type="presOf" srcId="{FD348234-9211-433F-9F7C-F3325E1D34E2}" destId="{394AA735-6C6F-409A-B697-F7484CC31D27}" srcOrd="0" destOrd="0" presId="urn:microsoft.com/office/officeart/2018/2/layout/IconCircleList"/>
    <dgm:cxn modelId="{60DA6B98-5DE3-4016-BF7E-8E381F17621E}" type="presOf" srcId="{2A44C554-2E52-4D3C-A94E-ABECA726A1E4}" destId="{B033825C-3BAB-4EAB-B36A-CAEE66C25935}" srcOrd="0" destOrd="0" presId="urn:microsoft.com/office/officeart/2018/2/layout/IconCircleList"/>
    <dgm:cxn modelId="{21A6199B-1C4C-4D04-B144-FD4E745C42C3}" srcId="{16B09C34-F0A8-49AE-BABA-4190F3F55067}" destId="{06EA122E-69E8-40BD-A182-E784159C49FE}" srcOrd="4" destOrd="0" parTransId="{8552EFD5-1009-421D-9C1D-D190B0145ABE}" sibTransId="{18CF82CE-FFC2-4246-BD3F-A1379A7C0A8D}"/>
    <dgm:cxn modelId="{5A3D48A8-CED4-4A2D-B295-F45B14122905}" srcId="{16B09C34-F0A8-49AE-BABA-4190F3F55067}" destId="{1BA6BD06-6466-4AAA-B06F-B31BF70D16A8}" srcOrd="2" destOrd="0" parTransId="{5FB01424-205D-4220-B3E6-A86689AFC32B}" sibTransId="{AAD82173-2C75-4182-A123-137BE20D213F}"/>
    <dgm:cxn modelId="{5E7055D3-9A41-4616-A94A-BDEF555233EA}" type="presOf" srcId="{2526BA37-4CB6-40AC-9FB6-1B524C7250B9}" destId="{D4919087-063B-43F3-BBF7-1BA7C1C1BEB9}" srcOrd="0" destOrd="0" presId="urn:microsoft.com/office/officeart/2018/2/layout/IconCircleList"/>
    <dgm:cxn modelId="{C46FD4E0-02F9-48A0-B441-E8D81F87C734}" type="presOf" srcId="{AAD82173-2C75-4182-A123-137BE20D213F}" destId="{633CCABF-80A5-466F-8F58-BF7BD0D19ACC}" srcOrd="0" destOrd="0" presId="urn:microsoft.com/office/officeart/2018/2/layout/IconCircleList"/>
    <dgm:cxn modelId="{92678EE1-21ED-4587-8758-D5AE7D8D6C47}" type="presOf" srcId="{1A429D01-ABCE-4EA9-BF28-2A5421F68802}" destId="{68A49789-1A6A-4617-8960-02AE4326C351}" srcOrd="0" destOrd="0" presId="urn:microsoft.com/office/officeart/2018/2/layout/IconCircleList"/>
    <dgm:cxn modelId="{9D0544E6-5026-4C58-BBAA-181F382BCFF6}" type="presOf" srcId="{16B09C34-F0A8-49AE-BABA-4190F3F55067}" destId="{C2E7368A-2B5A-45DC-ACCB-DB9A4AFC6E5E}" srcOrd="0" destOrd="0" presId="urn:microsoft.com/office/officeart/2018/2/layout/IconCircleList"/>
    <dgm:cxn modelId="{129567F5-98E5-439D-82BB-AFD50DE710B3}" type="presOf" srcId="{1BA6BD06-6466-4AAA-B06F-B31BF70D16A8}" destId="{FCE50AE4-983A-492D-A23A-531A8E65EC38}" srcOrd="0" destOrd="0" presId="urn:microsoft.com/office/officeart/2018/2/layout/IconCircleList"/>
    <dgm:cxn modelId="{C6F1111F-22C8-4C2D-83A5-748EBFD4AA2D}" type="presParOf" srcId="{C2E7368A-2B5A-45DC-ACCB-DB9A4AFC6E5E}" destId="{26229A2D-F874-4AF6-9154-17E8D823E3EF}" srcOrd="0" destOrd="0" presId="urn:microsoft.com/office/officeart/2018/2/layout/IconCircleList"/>
    <dgm:cxn modelId="{AF64D242-0F51-4992-A624-6AB5B2DF66B4}" type="presParOf" srcId="{26229A2D-F874-4AF6-9154-17E8D823E3EF}" destId="{391EB0A4-8660-4953-95FF-32B8B45828C4}" srcOrd="0" destOrd="0" presId="urn:microsoft.com/office/officeart/2018/2/layout/IconCircleList"/>
    <dgm:cxn modelId="{2F895856-036A-4D40-92C1-864DBC441A62}" type="presParOf" srcId="{391EB0A4-8660-4953-95FF-32B8B45828C4}" destId="{375C6790-3A1E-4EC8-B4E4-BE71EEB094A9}" srcOrd="0" destOrd="0" presId="urn:microsoft.com/office/officeart/2018/2/layout/IconCircleList"/>
    <dgm:cxn modelId="{F82AF54D-29A9-4F08-866B-E3EDCA0A2A7A}" type="presParOf" srcId="{391EB0A4-8660-4953-95FF-32B8B45828C4}" destId="{E05BE15F-0362-47D9-A48A-BFCB974CF06F}" srcOrd="1" destOrd="0" presId="urn:microsoft.com/office/officeart/2018/2/layout/IconCircleList"/>
    <dgm:cxn modelId="{7435179A-5AAE-4186-B474-59E304787A06}" type="presParOf" srcId="{391EB0A4-8660-4953-95FF-32B8B45828C4}" destId="{698C30BE-5150-4378-8521-E5CF96FFC076}" srcOrd="2" destOrd="0" presId="urn:microsoft.com/office/officeart/2018/2/layout/IconCircleList"/>
    <dgm:cxn modelId="{AD8DCD09-F18E-43B5-B602-4D7BA32DA3C0}" type="presParOf" srcId="{391EB0A4-8660-4953-95FF-32B8B45828C4}" destId="{394AA735-6C6F-409A-B697-F7484CC31D27}" srcOrd="3" destOrd="0" presId="urn:microsoft.com/office/officeart/2018/2/layout/IconCircleList"/>
    <dgm:cxn modelId="{4E152346-08C8-47F5-A250-BA494E3FE9E8}" type="presParOf" srcId="{26229A2D-F874-4AF6-9154-17E8D823E3EF}" destId="{B033825C-3BAB-4EAB-B36A-CAEE66C25935}" srcOrd="1" destOrd="0" presId="urn:microsoft.com/office/officeart/2018/2/layout/IconCircleList"/>
    <dgm:cxn modelId="{F5D6A416-08BC-4C26-B1FE-85D6398ED785}" type="presParOf" srcId="{26229A2D-F874-4AF6-9154-17E8D823E3EF}" destId="{6E687E25-85E8-4285-9E31-86C03D6B0DA6}" srcOrd="2" destOrd="0" presId="urn:microsoft.com/office/officeart/2018/2/layout/IconCircleList"/>
    <dgm:cxn modelId="{9A34A7E9-BBCD-4B59-BE8A-C37221211B40}" type="presParOf" srcId="{6E687E25-85E8-4285-9E31-86C03D6B0DA6}" destId="{0B31E4E8-347E-4337-9CBA-535BD90EBC66}" srcOrd="0" destOrd="0" presId="urn:microsoft.com/office/officeart/2018/2/layout/IconCircleList"/>
    <dgm:cxn modelId="{3D1792DD-8E0F-4B77-9299-2D7EB8444FB3}" type="presParOf" srcId="{6E687E25-85E8-4285-9E31-86C03D6B0DA6}" destId="{E9F5E957-819E-4FDB-BDDD-67894C0B4307}" srcOrd="1" destOrd="0" presId="urn:microsoft.com/office/officeart/2018/2/layout/IconCircleList"/>
    <dgm:cxn modelId="{D5D28FD4-0D5A-4AD8-88C3-41ED884408C3}" type="presParOf" srcId="{6E687E25-85E8-4285-9E31-86C03D6B0DA6}" destId="{F86E6A67-F0EF-4046-A4C0-F71E5337BAE7}" srcOrd="2" destOrd="0" presId="urn:microsoft.com/office/officeart/2018/2/layout/IconCircleList"/>
    <dgm:cxn modelId="{4C721D51-26C5-49B8-8678-AD88784431A4}" type="presParOf" srcId="{6E687E25-85E8-4285-9E31-86C03D6B0DA6}" destId="{FCAD835B-0823-4ED1-B8CD-2D47F53CC7B2}" srcOrd="3" destOrd="0" presId="urn:microsoft.com/office/officeart/2018/2/layout/IconCircleList"/>
    <dgm:cxn modelId="{FCF2BBD6-38CF-42BB-8C51-F19DE0AC0AAD}" type="presParOf" srcId="{26229A2D-F874-4AF6-9154-17E8D823E3EF}" destId="{D4919087-063B-43F3-BBF7-1BA7C1C1BEB9}" srcOrd="3" destOrd="0" presId="urn:microsoft.com/office/officeart/2018/2/layout/IconCircleList"/>
    <dgm:cxn modelId="{AF0EA067-A341-4CBE-920C-1A18BCD26742}" type="presParOf" srcId="{26229A2D-F874-4AF6-9154-17E8D823E3EF}" destId="{5B812BE6-CDEA-41EC-8F56-4389FBB122D9}" srcOrd="4" destOrd="0" presId="urn:microsoft.com/office/officeart/2018/2/layout/IconCircleList"/>
    <dgm:cxn modelId="{4BF3C4D2-3185-426F-8E92-EFF3A688D559}" type="presParOf" srcId="{5B812BE6-CDEA-41EC-8F56-4389FBB122D9}" destId="{75334063-BC22-48E8-A395-FA5DE6C52BDF}" srcOrd="0" destOrd="0" presId="urn:microsoft.com/office/officeart/2018/2/layout/IconCircleList"/>
    <dgm:cxn modelId="{1810657C-D5E9-4C3B-80E0-67F4DF168B80}" type="presParOf" srcId="{5B812BE6-CDEA-41EC-8F56-4389FBB122D9}" destId="{1D862DAF-5ECD-41C7-9EE9-B421A59B93A2}" srcOrd="1" destOrd="0" presId="urn:microsoft.com/office/officeart/2018/2/layout/IconCircleList"/>
    <dgm:cxn modelId="{42192116-6058-4F31-B0A1-29A6F49600B1}" type="presParOf" srcId="{5B812BE6-CDEA-41EC-8F56-4389FBB122D9}" destId="{FF0F7E82-5356-4ED6-AE3A-57C42CC76564}" srcOrd="2" destOrd="0" presId="urn:microsoft.com/office/officeart/2018/2/layout/IconCircleList"/>
    <dgm:cxn modelId="{7BBA6DC5-EA17-46DB-B1C8-DDCA2B7EC9C8}" type="presParOf" srcId="{5B812BE6-CDEA-41EC-8F56-4389FBB122D9}" destId="{FCE50AE4-983A-492D-A23A-531A8E65EC38}" srcOrd="3" destOrd="0" presId="urn:microsoft.com/office/officeart/2018/2/layout/IconCircleList"/>
    <dgm:cxn modelId="{C65FAB73-FA01-4E16-8442-6D467AACE514}" type="presParOf" srcId="{26229A2D-F874-4AF6-9154-17E8D823E3EF}" destId="{633CCABF-80A5-466F-8F58-BF7BD0D19ACC}" srcOrd="5" destOrd="0" presId="urn:microsoft.com/office/officeart/2018/2/layout/IconCircleList"/>
    <dgm:cxn modelId="{8CA51576-6C2D-40A8-BBB4-B31D64D48D41}" type="presParOf" srcId="{26229A2D-F874-4AF6-9154-17E8D823E3EF}" destId="{48992881-3977-4AED-B3B2-2DA41C7F6831}" srcOrd="6" destOrd="0" presId="urn:microsoft.com/office/officeart/2018/2/layout/IconCircleList"/>
    <dgm:cxn modelId="{B321FC56-BDE5-48EA-9E05-CD84C799A113}" type="presParOf" srcId="{48992881-3977-4AED-B3B2-2DA41C7F6831}" destId="{4D56441C-33C8-4A3E-A875-EECD65AE0CCE}" srcOrd="0" destOrd="0" presId="urn:microsoft.com/office/officeart/2018/2/layout/IconCircleList"/>
    <dgm:cxn modelId="{B10ECD7A-2A6E-4BA6-AE98-5DB8F4DF0AE1}" type="presParOf" srcId="{48992881-3977-4AED-B3B2-2DA41C7F6831}" destId="{3A75FA01-0C76-41BD-8305-C24AAD0740F6}" srcOrd="1" destOrd="0" presId="urn:microsoft.com/office/officeart/2018/2/layout/IconCircleList"/>
    <dgm:cxn modelId="{420ECAFA-3B5B-45C3-BF3B-2B3F1415D6D6}" type="presParOf" srcId="{48992881-3977-4AED-B3B2-2DA41C7F6831}" destId="{05058DCD-4BA3-485F-AEB8-96C269A056A9}" srcOrd="2" destOrd="0" presId="urn:microsoft.com/office/officeart/2018/2/layout/IconCircleList"/>
    <dgm:cxn modelId="{A063F91A-DF4B-4890-B522-AB836F860438}" type="presParOf" srcId="{48992881-3977-4AED-B3B2-2DA41C7F6831}" destId="{43DA564F-2845-4117-AB1D-97E5E1DD0810}" srcOrd="3" destOrd="0" presId="urn:microsoft.com/office/officeart/2018/2/layout/IconCircleList"/>
    <dgm:cxn modelId="{DFCABA87-30F7-4673-8F96-4A399054E4AA}" type="presParOf" srcId="{26229A2D-F874-4AF6-9154-17E8D823E3EF}" destId="{68A49789-1A6A-4617-8960-02AE4326C351}" srcOrd="7" destOrd="0" presId="urn:microsoft.com/office/officeart/2018/2/layout/IconCircleList"/>
    <dgm:cxn modelId="{4A42C654-5DF1-40A3-B1A8-78158B154ABB}" type="presParOf" srcId="{26229A2D-F874-4AF6-9154-17E8D823E3EF}" destId="{89F3D480-1F64-42FD-A5C0-96FBBF1B6974}" srcOrd="8" destOrd="0" presId="urn:microsoft.com/office/officeart/2018/2/layout/IconCircleList"/>
    <dgm:cxn modelId="{4F111F22-4288-4050-98A7-40A872241B19}" type="presParOf" srcId="{89F3D480-1F64-42FD-A5C0-96FBBF1B6974}" destId="{3434FC7B-3FAC-4B19-A67B-2367B11BFD30}" srcOrd="0" destOrd="0" presId="urn:microsoft.com/office/officeart/2018/2/layout/IconCircleList"/>
    <dgm:cxn modelId="{0CA71584-A2CD-4ED6-A992-6E725A87095E}" type="presParOf" srcId="{89F3D480-1F64-42FD-A5C0-96FBBF1B6974}" destId="{C3F78669-0899-4E86-9F4D-29A261E72792}" srcOrd="1" destOrd="0" presId="urn:microsoft.com/office/officeart/2018/2/layout/IconCircleList"/>
    <dgm:cxn modelId="{D4743955-7E11-4338-AC16-73ECBB6069BF}" type="presParOf" srcId="{89F3D480-1F64-42FD-A5C0-96FBBF1B6974}" destId="{9ABDE671-1B0B-406A-B8DC-7F63F9AD2578}" srcOrd="2" destOrd="0" presId="urn:microsoft.com/office/officeart/2018/2/layout/IconCircleList"/>
    <dgm:cxn modelId="{069CDA72-29B3-4B58-80D1-6B73E53E3456}" type="presParOf" srcId="{89F3D480-1F64-42FD-A5C0-96FBBF1B6974}" destId="{7B701E44-A9FE-434E-AE76-65D65E66AE6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1C4E37-95D8-4C66-A2E7-F7C4E9D59F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5DBC94-8C1A-4D9C-9DD9-81C5D94299AD}">
      <dgm:prSet/>
      <dgm:spPr/>
      <dgm:t>
        <a:bodyPr/>
        <a:lstStyle/>
        <a:p>
          <a:pPr>
            <a:defRPr cap="all"/>
          </a:pPr>
          <a:r>
            <a:rPr lang="en-US"/>
            <a:t>Use Cases:</a:t>
          </a:r>
        </a:p>
      </dgm:t>
    </dgm:pt>
    <dgm:pt modelId="{42A60DA0-374F-4773-8DE9-9CF0DD32F49B}" type="parTrans" cxnId="{58C5356F-8374-4089-8663-BAE1A3ECA10C}">
      <dgm:prSet/>
      <dgm:spPr/>
      <dgm:t>
        <a:bodyPr/>
        <a:lstStyle/>
        <a:p>
          <a:endParaRPr lang="en-US"/>
        </a:p>
      </dgm:t>
    </dgm:pt>
    <dgm:pt modelId="{577BA882-B8E4-4632-A36C-54E66BD4354C}" type="sibTrans" cxnId="{58C5356F-8374-4089-8663-BAE1A3ECA10C}">
      <dgm:prSet/>
      <dgm:spPr/>
      <dgm:t>
        <a:bodyPr/>
        <a:lstStyle/>
        <a:p>
          <a:endParaRPr lang="en-US"/>
        </a:p>
      </dgm:t>
    </dgm:pt>
    <dgm:pt modelId="{76F1E1FF-7CEC-4BB1-9D9B-AE502F4CB705}">
      <dgm:prSet/>
      <dgm:spPr/>
      <dgm:t>
        <a:bodyPr/>
        <a:lstStyle/>
        <a:p>
          <a:pPr>
            <a:defRPr cap="all"/>
          </a:pPr>
          <a:r>
            <a:rPr lang="en-US"/>
            <a:t>- Secure telemedicine consultations</a:t>
          </a:r>
        </a:p>
      </dgm:t>
    </dgm:pt>
    <dgm:pt modelId="{DC3BA7B5-DE55-4B95-B51E-D05410724C72}" type="parTrans" cxnId="{141A2250-0C85-4240-B937-6EC69DAED7D1}">
      <dgm:prSet/>
      <dgm:spPr/>
      <dgm:t>
        <a:bodyPr/>
        <a:lstStyle/>
        <a:p>
          <a:endParaRPr lang="en-US"/>
        </a:p>
      </dgm:t>
    </dgm:pt>
    <dgm:pt modelId="{F383D65C-E17B-453B-A497-506FF7FADAEA}" type="sibTrans" cxnId="{141A2250-0C85-4240-B937-6EC69DAED7D1}">
      <dgm:prSet/>
      <dgm:spPr/>
      <dgm:t>
        <a:bodyPr/>
        <a:lstStyle/>
        <a:p>
          <a:endParaRPr lang="en-US"/>
        </a:p>
      </dgm:t>
    </dgm:pt>
    <dgm:pt modelId="{FBC2D7AC-A1A0-40F3-9D59-48AA0B4D6BB9}">
      <dgm:prSet/>
      <dgm:spPr/>
      <dgm:t>
        <a:bodyPr/>
        <a:lstStyle/>
        <a:p>
          <a:pPr>
            <a:defRPr cap="all"/>
          </a:pPr>
          <a:r>
            <a:rPr lang="en-US"/>
            <a:t>- Automated payments and claims</a:t>
          </a:r>
        </a:p>
      </dgm:t>
    </dgm:pt>
    <dgm:pt modelId="{9B92803A-B79E-4516-B66F-663A5C0A4747}" type="parTrans" cxnId="{5773FE51-0BB2-49F2-9EB4-2A3FD3ABBEDC}">
      <dgm:prSet/>
      <dgm:spPr/>
      <dgm:t>
        <a:bodyPr/>
        <a:lstStyle/>
        <a:p>
          <a:endParaRPr lang="en-US"/>
        </a:p>
      </dgm:t>
    </dgm:pt>
    <dgm:pt modelId="{A03ABE36-9C2B-4546-AD16-6FDF4723B938}" type="sibTrans" cxnId="{5773FE51-0BB2-49F2-9EB4-2A3FD3ABBEDC}">
      <dgm:prSet/>
      <dgm:spPr/>
      <dgm:t>
        <a:bodyPr/>
        <a:lstStyle/>
        <a:p>
          <a:endParaRPr lang="en-US"/>
        </a:p>
      </dgm:t>
    </dgm:pt>
    <dgm:pt modelId="{7778D5F2-3B80-453C-8951-11083503FC71}">
      <dgm:prSet/>
      <dgm:spPr/>
      <dgm:t>
        <a:bodyPr/>
        <a:lstStyle/>
        <a:p>
          <a:pPr>
            <a:defRPr cap="all"/>
          </a:pPr>
          <a:r>
            <a:rPr lang="en-US"/>
            <a:t>- Data privacy and security in telemedicine</a:t>
          </a:r>
        </a:p>
      </dgm:t>
    </dgm:pt>
    <dgm:pt modelId="{563F4923-4AF8-4A24-9435-35188970E3C5}" type="parTrans" cxnId="{D5425745-3D0F-437D-8ECE-D2E0BC892F0A}">
      <dgm:prSet/>
      <dgm:spPr/>
      <dgm:t>
        <a:bodyPr/>
        <a:lstStyle/>
        <a:p>
          <a:endParaRPr lang="en-US"/>
        </a:p>
      </dgm:t>
    </dgm:pt>
    <dgm:pt modelId="{B0602328-4C26-4905-B314-C379E1E0CAED}" type="sibTrans" cxnId="{D5425745-3D0F-437D-8ECE-D2E0BC892F0A}">
      <dgm:prSet/>
      <dgm:spPr/>
      <dgm:t>
        <a:bodyPr/>
        <a:lstStyle/>
        <a:p>
          <a:endParaRPr lang="en-US"/>
        </a:p>
      </dgm:t>
    </dgm:pt>
    <dgm:pt modelId="{57BAADCE-4B17-4BE8-A644-CFAA39A1C7B9}" type="pres">
      <dgm:prSet presAssocID="{DA1C4E37-95D8-4C66-A2E7-F7C4E9D59FA2}" presName="root" presStyleCnt="0">
        <dgm:presLayoutVars>
          <dgm:dir/>
          <dgm:resizeHandles val="exact"/>
        </dgm:presLayoutVars>
      </dgm:prSet>
      <dgm:spPr/>
    </dgm:pt>
    <dgm:pt modelId="{00E58D9C-A8EC-42DB-A5D9-25D558CD2D9F}" type="pres">
      <dgm:prSet presAssocID="{FE5DBC94-8C1A-4D9C-9DD9-81C5D94299AD}" presName="compNode" presStyleCnt="0"/>
      <dgm:spPr/>
    </dgm:pt>
    <dgm:pt modelId="{39656684-6245-4DE7-A219-07F89512B00A}" type="pres">
      <dgm:prSet presAssocID="{FE5DBC94-8C1A-4D9C-9DD9-81C5D94299AD}" presName="iconBgRect" presStyleLbl="bgShp" presStyleIdx="0" presStyleCnt="4"/>
      <dgm:spPr/>
    </dgm:pt>
    <dgm:pt modelId="{EB76593D-5C66-4AD9-9286-EBCD6085804A}" type="pres">
      <dgm:prSet presAssocID="{FE5DBC94-8C1A-4D9C-9DD9-81C5D94299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FE57484-33C2-4324-A73E-4AB2E57DF11D}" type="pres">
      <dgm:prSet presAssocID="{FE5DBC94-8C1A-4D9C-9DD9-81C5D94299AD}" presName="spaceRect" presStyleCnt="0"/>
      <dgm:spPr/>
    </dgm:pt>
    <dgm:pt modelId="{8106DC6C-781A-4124-A413-AF06881B7B07}" type="pres">
      <dgm:prSet presAssocID="{FE5DBC94-8C1A-4D9C-9DD9-81C5D94299AD}" presName="textRect" presStyleLbl="revTx" presStyleIdx="0" presStyleCnt="4">
        <dgm:presLayoutVars>
          <dgm:chMax val="1"/>
          <dgm:chPref val="1"/>
        </dgm:presLayoutVars>
      </dgm:prSet>
      <dgm:spPr/>
    </dgm:pt>
    <dgm:pt modelId="{69E813A8-07A4-4ED6-8DCA-A056AFDED980}" type="pres">
      <dgm:prSet presAssocID="{577BA882-B8E4-4632-A36C-54E66BD4354C}" presName="sibTrans" presStyleCnt="0"/>
      <dgm:spPr/>
    </dgm:pt>
    <dgm:pt modelId="{A28D6FCA-B4BC-46D6-A149-235270224A85}" type="pres">
      <dgm:prSet presAssocID="{76F1E1FF-7CEC-4BB1-9D9B-AE502F4CB705}" presName="compNode" presStyleCnt="0"/>
      <dgm:spPr/>
    </dgm:pt>
    <dgm:pt modelId="{66E1BB4E-A1CE-40B3-B187-ABEE2F8997A6}" type="pres">
      <dgm:prSet presAssocID="{76F1E1FF-7CEC-4BB1-9D9B-AE502F4CB705}" presName="iconBgRect" presStyleLbl="bgShp" presStyleIdx="1" presStyleCnt="4"/>
      <dgm:spPr/>
    </dgm:pt>
    <dgm:pt modelId="{5903074E-7EEA-454F-8850-1B29EF14104A}" type="pres">
      <dgm:prSet presAssocID="{76F1E1FF-7CEC-4BB1-9D9B-AE502F4CB7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C1F508C-692C-4EFC-A836-24228635889C}" type="pres">
      <dgm:prSet presAssocID="{76F1E1FF-7CEC-4BB1-9D9B-AE502F4CB705}" presName="spaceRect" presStyleCnt="0"/>
      <dgm:spPr/>
    </dgm:pt>
    <dgm:pt modelId="{78B0D8AC-25C7-41CB-8F99-04031F5B42F1}" type="pres">
      <dgm:prSet presAssocID="{76F1E1FF-7CEC-4BB1-9D9B-AE502F4CB705}" presName="textRect" presStyleLbl="revTx" presStyleIdx="1" presStyleCnt="4">
        <dgm:presLayoutVars>
          <dgm:chMax val="1"/>
          <dgm:chPref val="1"/>
        </dgm:presLayoutVars>
      </dgm:prSet>
      <dgm:spPr/>
    </dgm:pt>
    <dgm:pt modelId="{6B5AFFD8-EBBF-4A43-9BBF-869F92573D7D}" type="pres">
      <dgm:prSet presAssocID="{F383D65C-E17B-453B-A497-506FF7FADAEA}" presName="sibTrans" presStyleCnt="0"/>
      <dgm:spPr/>
    </dgm:pt>
    <dgm:pt modelId="{B0EA7AD2-2AE2-45ED-82CE-396695E73919}" type="pres">
      <dgm:prSet presAssocID="{FBC2D7AC-A1A0-40F3-9D59-48AA0B4D6BB9}" presName="compNode" presStyleCnt="0"/>
      <dgm:spPr/>
    </dgm:pt>
    <dgm:pt modelId="{9BB90F11-E4B8-4850-B78E-ECC8BA4207FE}" type="pres">
      <dgm:prSet presAssocID="{FBC2D7AC-A1A0-40F3-9D59-48AA0B4D6BB9}" presName="iconBgRect" presStyleLbl="bgShp" presStyleIdx="2" presStyleCnt="4"/>
      <dgm:spPr/>
    </dgm:pt>
    <dgm:pt modelId="{671A34D6-17D8-400E-95F4-5D9DDFDC211B}" type="pres">
      <dgm:prSet presAssocID="{FBC2D7AC-A1A0-40F3-9D59-48AA0B4D6B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A2B9911-1FAD-4960-B916-E313679EF17A}" type="pres">
      <dgm:prSet presAssocID="{FBC2D7AC-A1A0-40F3-9D59-48AA0B4D6BB9}" presName="spaceRect" presStyleCnt="0"/>
      <dgm:spPr/>
    </dgm:pt>
    <dgm:pt modelId="{44F670DA-3CE2-4A45-9F22-C1DE3DFD8F39}" type="pres">
      <dgm:prSet presAssocID="{FBC2D7AC-A1A0-40F3-9D59-48AA0B4D6BB9}" presName="textRect" presStyleLbl="revTx" presStyleIdx="2" presStyleCnt="4">
        <dgm:presLayoutVars>
          <dgm:chMax val="1"/>
          <dgm:chPref val="1"/>
        </dgm:presLayoutVars>
      </dgm:prSet>
      <dgm:spPr/>
    </dgm:pt>
    <dgm:pt modelId="{5F30474D-43F9-436B-B5AB-B041AA6070BD}" type="pres">
      <dgm:prSet presAssocID="{A03ABE36-9C2B-4546-AD16-6FDF4723B938}" presName="sibTrans" presStyleCnt="0"/>
      <dgm:spPr/>
    </dgm:pt>
    <dgm:pt modelId="{F6088EAC-507F-4B23-9C85-735BED08C8F0}" type="pres">
      <dgm:prSet presAssocID="{7778D5F2-3B80-453C-8951-11083503FC71}" presName="compNode" presStyleCnt="0"/>
      <dgm:spPr/>
    </dgm:pt>
    <dgm:pt modelId="{A6A935F2-82F9-4574-AD12-7187B6C10447}" type="pres">
      <dgm:prSet presAssocID="{7778D5F2-3B80-453C-8951-11083503FC71}" presName="iconBgRect" presStyleLbl="bgShp" presStyleIdx="3" presStyleCnt="4"/>
      <dgm:spPr/>
    </dgm:pt>
    <dgm:pt modelId="{5ACE7D00-3377-4CD2-8D08-572EE06E2855}" type="pres">
      <dgm:prSet presAssocID="{7778D5F2-3B80-453C-8951-11083503FC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52CD773-8CEC-4722-AD57-930CB24F6DBB}" type="pres">
      <dgm:prSet presAssocID="{7778D5F2-3B80-453C-8951-11083503FC71}" presName="spaceRect" presStyleCnt="0"/>
      <dgm:spPr/>
    </dgm:pt>
    <dgm:pt modelId="{C5BEA576-5E81-4DAE-B36C-A2102C384108}" type="pres">
      <dgm:prSet presAssocID="{7778D5F2-3B80-453C-8951-11083503FC7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AE55329-5E9F-49C0-8642-A91995DC2A77}" type="presOf" srcId="{7778D5F2-3B80-453C-8951-11083503FC71}" destId="{C5BEA576-5E81-4DAE-B36C-A2102C384108}" srcOrd="0" destOrd="0" presId="urn:microsoft.com/office/officeart/2018/5/layout/IconCircleLabelList"/>
    <dgm:cxn modelId="{E999E630-E83F-45C0-8B9B-5C77A4326C81}" type="presOf" srcId="{76F1E1FF-7CEC-4BB1-9D9B-AE502F4CB705}" destId="{78B0D8AC-25C7-41CB-8F99-04031F5B42F1}" srcOrd="0" destOrd="0" presId="urn:microsoft.com/office/officeart/2018/5/layout/IconCircleLabelList"/>
    <dgm:cxn modelId="{D5425745-3D0F-437D-8ECE-D2E0BC892F0A}" srcId="{DA1C4E37-95D8-4C66-A2E7-F7C4E9D59FA2}" destId="{7778D5F2-3B80-453C-8951-11083503FC71}" srcOrd="3" destOrd="0" parTransId="{563F4923-4AF8-4A24-9435-35188970E3C5}" sibTransId="{B0602328-4C26-4905-B314-C379E1E0CAED}"/>
    <dgm:cxn modelId="{31BBCD6A-6B3C-4ABD-A907-49B9D79FD0FB}" type="presOf" srcId="{DA1C4E37-95D8-4C66-A2E7-F7C4E9D59FA2}" destId="{57BAADCE-4B17-4BE8-A644-CFAA39A1C7B9}" srcOrd="0" destOrd="0" presId="urn:microsoft.com/office/officeart/2018/5/layout/IconCircleLabelList"/>
    <dgm:cxn modelId="{58C5356F-8374-4089-8663-BAE1A3ECA10C}" srcId="{DA1C4E37-95D8-4C66-A2E7-F7C4E9D59FA2}" destId="{FE5DBC94-8C1A-4D9C-9DD9-81C5D94299AD}" srcOrd="0" destOrd="0" parTransId="{42A60DA0-374F-4773-8DE9-9CF0DD32F49B}" sibTransId="{577BA882-B8E4-4632-A36C-54E66BD4354C}"/>
    <dgm:cxn modelId="{141A2250-0C85-4240-B937-6EC69DAED7D1}" srcId="{DA1C4E37-95D8-4C66-A2E7-F7C4E9D59FA2}" destId="{76F1E1FF-7CEC-4BB1-9D9B-AE502F4CB705}" srcOrd="1" destOrd="0" parTransId="{DC3BA7B5-DE55-4B95-B51E-D05410724C72}" sibTransId="{F383D65C-E17B-453B-A497-506FF7FADAEA}"/>
    <dgm:cxn modelId="{5773FE51-0BB2-49F2-9EB4-2A3FD3ABBEDC}" srcId="{DA1C4E37-95D8-4C66-A2E7-F7C4E9D59FA2}" destId="{FBC2D7AC-A1A0-40F3-9D59-48AA0B4D6BB9}" srcOrd="2" destOrd="0" parTransId="{9B92803A-B79E-4516-B66F-663A5C0A4747}" sibTransId="{A03ABE36-9C2B-4546-AD16-6FDF4723B938}"/>
    <dgm:cxn modelId="{16D306BC-3C30-415D-BFC1-5A8674EB415B}" type="presOf" srcId="{FBC2D7AC-A1A0-40F3-9D59-48AA0B4D6BB9}" destId="{44F670DA-3CE2-4A45-9F22-C1DE3DFD8F39}" srcOrd="0" destOrd="0" presId="urn:microsoft.com/office/officeart/2018/5/layout/IconCircleLabelList"/>
    <dgm:cxn modelId="{F0FAF2D1-33AF-40C3-834B-C8171D697305}" type="presOf" srcId="{FE5DBC94-8C1A-4D9C-9DD9-81C5D94299AD}" destId="{8106DC6C-781A-4124-A413-AF06881B7B07}" srcOrd="0" destOrd="0" presId="urn:microsoft.com/office/officeart/2018/5/layout/IconCircleLabelList"/>
    <dgm:cxn modelId="{940C5797-0B8B-4DB5-B296-26180564F122}" type="presParOf" srcId="{57BAADCE-4B17-4BE8-A644-CFAA39A1C7B9}" destId="{00E58D9C-A8EC-42DB-A5D9-25D558CD2D9F}" srcOrd="0" destOrd="0" presId="urn:microsoft.com/office/officeart/2018/5/layout/IconCircleLabelList"/>
    <dgm:cxn modelId="{EA501E28-13CC-4BA6-9553-C8BB0D705603}" type="presParOf" srcId="{00E58D9C-A8EC-42DB-A5D9-25D558CD2D9F}" destId="{39656684-6245-4DE7-A219-07F89512B00A}" srcOrd="0" destOrd="0" presId="urn:microsoft.com/office/officeart/2018/5/layout/IconCircleLabelList"/>
    <dgm:cxn modelId="{5FE9F4BF-858E-40FF-9607-BCF52B726EB1}" type="presParOf" srcId="{00E58D9C-A8EC-42DB-A5D9-25D558CD2D9F}" destId="{EB76593D-5C66-4AD9-9286-EBCD6085804A}" srcOrd="1" destOrd="0" presId="urn:microsoft.com/office/officeart/2018/5/layout/IconCircleLabelList"/>
    <dgm:cxn modelId="{0E46017B-D25A-40F2-94CB-B4A6E699FC3D}" type="presParOf" srcId="{00E58D9C-A8EC-42DB-A5D9-25D558CD2D9F}" destId="{7FE57484-33C2-4324-A73E-4AB2E57DF11D}" srcOrd="2" destOrd="0" presId="urn:microsoft.com/office/officeart/2018/5/layout/IconCircleLabelList"/>
    <dgm:cxn modelId="{83C0525D-3272-483D-8FB4-541B5C635B24}" type="presParOf" srcId="{00E58D9C-A8EC-42DB-A5D9-25D558CD2D9F}" destId="{8106DC6C-781A-4124-A413-AF06881B7B07}" srcOrd="3" destOrd="0" presId="urn:microsoft.com/office/officeart/2018/5/layout/IconCircleLabelList"/>
    <dgm:cxn modelId="{725F417E-8411-4EA6-B443-9A4A5A1D9446}" type="presParOf" srcId="{57BAADCE-4B17-4BE8-A644-CFAA39A1C7B9}" destId="{69E813A8-07A4-4ED6-8DCA-A056AFDED980}" srcOrd="1" destOrd="0" presId="urn:microsoft.com/office/officeart/2018/5/layout/IconCircleLabelList"/>
    <dgm:cxn modelId="{9722E11A-CE4A-4ECE-B1DE-1C0F9E53CE48}" type="presParOf" srcId="{57BAADCE-4B17-4BE8-A644-CFAA39A1C7B9}" destId="{A28D6FCA-B4BC-46D6-A149-235270224A85}" srcOrd="2" destOrd="0" presId="urn:microsoft.com/office/officeart/2018/5/layout/IconCircleLabelList"/>
    <dgm:cxn modelId="{4AD65574-0F0A-4DAF-80AF-7D237CF47B0B}" type="presParOf" srcId="{A28D6FCA-B4BC-46D6-A149-235270224A85}" destId="{66E1BB4E-A1CE-40B3-B187-ABEE2F8997A6}" srcOrd="0" destOrd="0" presId="urn:microsoft.com/office/officeart/2018/5/layout/IconCircleLabelList"/>
    <dgm:cxn modelId="{43851512-1F82-4D95-BB5E-C4B669083863}" type="presParOf" srcId="{A28D6FCA-B4BC-46D6-A149-235270224A85}" destId="{5903074E-7EEA-454F-8850-1B29EF14104A}" srcOrd="1" destOrd="0" presId="urn:microsoft.com/office/officeart/2018/5/layout/IconCircleLabelList"/>
    <dgm:cxn modelId="{93D0BA2F-E03E-4EA6-A722-A07BD4E622C1}" type="presParOf" srcId="{A28D6FCA-B4BC-46D6-A149-235270224A85}" destId="{1C1F508C-692C-4EFC-A836-24228635889C}" srcOrd="2" destOrd="0" presId="urn:microsoft.com/office/officeart/2018/5/layout/IconCircleLabelList"/>
    <dgm:cxn modelId="{5E23FD70-CF03-4ED3-86DF-7DB3734E8F04}" type="presParOf" srcId="{A28D6FCA-B4BC-46D6-A149-235270224A85}" destId="{78B0D8AC-25C7-41CB-8F99-04031F5B42F1}" srcOrd="3" destOrd="0" presId="urn:microsoft.com/office/officeart/2018/5/layout/IconCircleLabelList"/>
    <dgm:cxn modelId="{0DFC507F-74A7-46AD-B9FB-6E1A937FD831}" type="presParOf" srcId="{57BAADCE-4B17-4BE8-A644-CFAA39A1C7B9}" destId="{6B5AFFD8-EBBF-4A43-9BBF-869F92573D7D}" srcOrd="3" destOrd="0" presId="urn:microsoft.com/office/officeart/2018/5/layout/IconCircleLabelList"/>
    <dgm:cxn modelId="{515AA97B-32DF-4792-9472-9EC28918F4D3}" type="presParOf" srcId="{57BAADCE-4B17-4BE8-A644-CFAA39A1C7B9}" destId="{B0EA7AD2-2AE2-45ED-82CE-396695E73919}" srcOrd="4" destOrd="0" presId="urn:microsoft.com/office/officeart/2018/5/layout/IconCircleLabelList"/>
    <dgm:cxn modelId="{82F12455-78A6-4BCB-9EEA-04540BCDB248}" type="presParOf" srcId="{B0EA7AD2-2AE2-45ED-82CE-396695E73919}" destId="{9BB90F11-E4B8-4850-B78E-ECC8BA4207FE}" srcOrd="0" destOrd="0" presId="urn:microsoft.com/office/officeart/2018/5/layout/IconCircleLabelList"/>
    <dgm:cxn modelId="{5B01DA88-2351-4CDE-ACA6-6E5503E9A57D}" type="presParOf" srcId="{B0EA7AD2-2AE2-45ED-82CE-396695E73919}" destId="{671A34D6-17D8-400E-95F4-5D9DDFDC211B}" srcOrd="1" destOrd="0" presId="urn:microsoft.com/office/officeart/2018/5/layout/IconCircleLabelList"/>
    <dgm:cxn modelId="{449AA389-2C72-4973-9712-D967C23EF870}" type="presParOf" srcId="{B0EA7AD2-2AE2-45ED-82CE-396695E73919}" destId="{3A2B9911-1FAD-4960-B916-E313679EF17A}" srcOrd="2" destOrd="0" presId="urn:microsoft.com/office/officeart/2018/5/layout/IconCircleLabelList"/>
    <dgm:cxn modelId="{11FAA91D-35C6-4E98-A8C8-867379D8CC7D}" type="presParOf" srcId="{B0EA7AD2-2AE2-45ED-82CE-396695E73919}" destId="{44F670DA-3CE2-4A45-9F22-C1DE3DFD8F39}" srcOrd="3" destOrd="0" presId="urn:microsoft.com/office/officeart/2018/5/layout/IconCircleLabelList"/>
    <dgm:cxn modelId="{0177DA3F-0B4F-4D09-95CD-20A500B1388D}" type="presParOf" srcId="{57BAADCE-4B17-4BE8-A644-CFAA39A1C7B9}" destId="{5F30474D-43F9-436B-B5AB-B041AA6070BD}" srcOrd="5" destOrd="0" presId="urn:microsoft.com/office/officeart/2018/5/layout/IconCircleLabelList"/>
    <dgm:cxn modelId="{504190E6-EC18-40D9-A43C-2BEBCADEBB1D}" type="presParOf" srcId="{57BAADCE-4B17-4BE8-A644-CFAA39A1C7B9}" destId="{F6088EAC-507F-4B23-9C85-735BED08C8F0}" srcOrd="6" destOrd="0" presId="urn:microsoft.com/office/officeart/2018/5/layout/IconCircleLabelList"/>
    <dgm:cxn modelId="{C2779BC9-9A57-4FE7-B82E-9949C9C636C8}" type="presParOf" srcId="{F6088EAC-507F-4B23-9C85-735BED08C8F0}" destId="{A6A935F2-82F9-4574-AD12-7187B6C10447}" srcOrd="0" destOrd="0" presId="urn:microsoft.com/office/officeart/2018/5/layout/IconCircleLabelList"/>
    <dgm:cxn modelId="{3A333665-758F-477C-B077-DB4B980E3D74}" type="presParOf" srcId="{F6088EAC-507F-4B23-9C85-735BED08C8F0}" destId="{5ACE7D00-3377-4CD2-8D08-572EE06E2855}" srcOrd="1" destOrd="0" presId="urn:microsoft.com/office/officeart/2018/5/layout/IconCircleLabelList"/>
    <dgm:cxn modelId="{E9D84A21-5D46-46D1-A027-DC053EB5F308}" type="presParOf" srcId="{F6088EAC-507F-4B23-9C85-735BED08C8F0}" destId="{952CD773-8CEC-4722-AD57-930CB24F6DBB}" srcOrd="2" destOrd="0" presId="urn:microsoft.com/office/officeart/2018/5/layout/IconCircleLabelList"/>
    <dgm:cxn modelId="{4CC329A4-4B87-4FB9-9052-A77507F2E3BC}" type="presParOf" srcId="{F6088EAC-507F-4B23-9C85-735BED08C8F0}" destId="{C5BEA576-5E81-4DAE-B36C-A2102C38410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D17815-516C-4FDF-B1AF-134FE1A3F05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C16463-B22F-47C5-B68D-EDFECE19322A}">
      <dgm:prSet/>
      <dgm:spPr/>
      <dgm:t>
        <a:bodyPr/>
        <a:lstStyle/>
        <a:p>
          <a:r>
            <a:rPr lang="en-US"/>
            <a:t>Revenue Streams:</a:t>
          </a:r>
        </a:p>
      </dgm:t>
    </dgm:pt>
    <dgm:pt modelId="{4F9ED33D-6992-4F9A-88BB-CAF7415BC55B}" type="parTrans" cxnId="{2742193A-9947-4945-8E42-4219B97FFC06}">
      <dgm:prSet/>
      <dgm:spPr/>
      <dgm:t>
        <a:bodyPr/>
        <a:lstStyle/>
        <a:p>
          <a:endParaRPr lang="en-US"/>
        </a:p>
      </dgm:t>
    </dgm:pt>
    <dgm:pt modelId="{8E3B09D8-3FAA-4619-A5A3-7001C733463C}" type="sibTrans" cxnId="{2742193A-9947-4945-8E42-4219B97FFC06}">
      <dgm:prSet/>
      <dgm:spPr/>
      <dgm:t>
        <a:bodyPr/>
        <a:lstStyle/>
        <a:p>
          <a:endParaRPr lang="en-US"/>
        </a:p>
      </dgm:t>
    </dgm:pt>
    <dgm:pt modelId="{C0E48B0E-9324-4E84-9DF4-FBBCD28802BC}">
      <dgm:prSet/>
      <dgm:spPr/>
      <dgm:t>
        <a:bodyPr/>
        <a:lstStyle/>
        <a:p>
          <a:r>
            <a:rPr lang="en-US"/>
            <a:t>- Subscription model for healthcare providers</a:t>
          </a:r>
        </a:p>
      </dgm:t>
    </dgm:pt>
    <dgm:pt modelId="{A13967A3-B3C7-4B18-99D2-797572C667FA}" type="parTrans" cxnId="{2E368686-A9ED-4A59-8C48-26AEB038E43E}">
      <dgm:prSet/>
      <dgm:spPr/>
      <dgm:t>
        <a:bodyPr/>
        <a:lstStyle/>
        <a:p>
          <a:endParaRPr lang="en-US"/>
        </a:p>
      </dgm:t>
    </dgm:pt>
    <dgm:pt modelId="{7A510A85-4D5C-4E05-BF7D-2F6DDE4710B5}" type="sibTrans" cxnId="{2E368686-A9ED-4A59-8C48-26AEB038E43E}">
      <dgm:prSet/>
      <dgm:spPr/>
      <dgm:t>
        <a:bodyPr/>
        <a:lstStyle/>
        <a:p>
          <a:endParaRPr lang="en-US"/>
        </a:p>
      </dgm:t>
    </dgm:pt>
    <dgm:pt modelId="{A16C7B76-BAAB-4042-B68B-261F5E1E273E}">
      <dgm:prSet/>
      <dgm:spPr/>
      <dgm:t>
        <a:bodyPr/>
        <a:lstStyle/>
        <a:p>
          <a:r>
            <a:rPr lang="en-US"/>
            <a:t>- Transaction fees on smart contracts</a:t>
          </a:r>
        </a:p>
      </dgm:t>
    </dgm:pt>
    <dgm:pt modelId="{FFFAA076-6F8C-427B-A665-84C2E9B3B771}" type="parTrans" cxnId="{0D9C293A-AB0D-48F0-8F07-6B20F99D7074}">
      <dgm:prSet/>
      <dgm:spPr/>
      <dgm:t>
        <a:bodyPr/>
        <a:lstStyle/>
        <a:p>
          <a:endParaRPr lang="en-US"/>
        </a:p>
      </dgm:t>
    </dgm:pt>
    <dgm:pt modelId="{73594FFE-B1BF-408A-83CA-D329FED6E3DE}" type="sibTrans" cxnId="{0D9C293A-AB0D-48F0-8F07-6B20F99D7074}">
      <dgm:prSet/>
      <dgm:spPr/>
      <dgm:t>
        <a:bodyPr/>
        <a:lstStyle/>
        <a:p>
          <a:endParaRPr lang="en-US"/>
        </a:p>
      </dgm:t>
    </dgm:pt>
    <dgm:pt modelId="{E23717CD-141E-4FA0-AE67-ADC97CECE544}">
      <dgm:prSet/>
      <dgm:spPr/>
      <dgm:t>
        <a:bodyPr/>
        <a:lstStyle/>
        <a:p>
          <a:r>
            <a:rPr lang="en-US"/>
            <a:t>- Custom integrations with EHR systems</a:t>
          </a:r>
        </a:p>
      </dgm:t>
    </dgm:pt>
    <dgm:pt modelId="{E0AE821F-D56B-4972-913B-436D7D243E63}" type="parTrans" cxnId="{5A823361-5C5D-45C3-9BD0-273349B58007}">
      <dgm:prSet/>
      <dgm:spPr/>
      <dgm:t>
        <a:bodyPr/>
        <a:lstStyle/>
        <a:p>
          <a:endParaRPr lang="en-US"/>
        </a:p>
      </dgm:t>
    </dgm:pt>
    <dgm:pt modelId="{9894954B-641E-4576-A902-F2E9A09E890D}" type="sibTrans" cxnId="{5A823361-5C5D-45C3-9BD0-273349B58007}">
      <dgm:prSet/>
      <dgm:spPr/>
      <dgm:t>
        <a:bodyPr/>
        <a:lstStyle/>
        <a:p>
          <a:endParaRPr lang="en-US"/>
        </a:p>
      </dgm:t>
    </dgm:pt>
    <dgm:pt modelId="{4DD2E3AE-7B8C-4E3A-97E1-DB64E9D3975C}">
      <dgm:prSet/>
      <dgm:spPr/>
      <dgm:t>
        <a:bodyPr/>
        <a:lstStyle/>
        <a:p>
          <a:r>
            <a:rPr lang="en-US"/>
            <a:t>Target Customers:</a:t>
          </a:r>
        </a:p>
      </dgm:t>
    </dgm:pt>
    <dgm:pt modelId="{9924DD20-BFE4-46C4-9680-4F9B30739484}" type="parTrans" cxnId="{18B5FB03-C427-4681-B8CF-AF7A76C74801}">
      <dgm:prSet/>
      <dgm:spPr/>
      <dgm:t>
        <a:bodyPr/>
        <a:lstStyle/>
        <a:p>
          <a:endParaRPr lang="en-US"/>
        </a:p>
      </dgm:t>
    </dgm:pt>
    <dgm:pt modelId="{B7C94B1E-82CD-4541-8701-C0F9FBFA4A2E}" type="sibTrans" cxnId="{18B5FB03-C427-4681-B8CF-AF7A76C74801}">
      <dgm:prSet/>
      <dgm:spPr/>
      <dgm:t>
        <a:bodyPr/>
        <a:lstStyle/>
        <a:p>
          <a:endParaRPr lang="en-US"/>
        </a:p>
      </dgm:t>
    </dgm:pt>
    <dgm:pt modelId="{890334F4-5E4B-473F-9537-D9DC814857A2}">
      <dgm:prSet/>
      <dgm:spPr/>
      <dgm:t>
        <a:bodyPr/>
        <a:lstStyle/>
        <a:p>
          <a:r>
            <a:rPr lang="en-US"/>
            <a:t>- Telemedicine providers, healthcare organizations, insurers</a:t>
          </a:r>
        </a:p>
      </dgm:t>
    </dgm:pt>
    <dgm:pt modelId="{7A144813-04CA-44CC-A348-DB31BC2D0B47}" type="parTrans" cxnId="{0A198B1A-AF22-4CA3-A4E7-9590A7CD9819}">
      <dgm:prSet/>
      <dgm:spPr/>
      <dgm:t>
        <a:bodyPr/>
        <a:lstStyle/>
        <a:p>
          <a:endParaRPr lang="en-US"/>
        </a:p>
      </dgm:t>
    </dgm:pt>
    <dgm:pt modelId="{21DB6C4B-073A-433A-A0D3-D3F5BFC874CD}" type="sibTrans" cxnId="{0A198B1A-AF22-4CA3-A4E7-9590A7CD9819}">
      <dgm:prSet/>
      <dgm:spPr/>
      <dgm:t>
        <a:bodyPr/>
        <a:lstStyle/>
        <a:p>
          <a:endParaRPr lang="en-US"/>
        </a:p>
      </dgm:t>
    </dgm:pt>
    <dgm:pt modelId="{28A6E3C1-A658-41AF-BA57-36A985BA36C6}" type="pres">
      <dgm:prSet presAssocID="{4DD17815-516C-4FDF-B1AF-134FE1A3F05B}" presName="root" presStyleCnt="0">
        <dgm:presLayoutVars>
          <dgm:dir/>
          <dgm:resizeHandles val="exact"/>
        </dgm:presLayoutVars>
      </dgm:prSet>
      <dgm:spPr/>
    </dgm:pt>
    <dgm:pt modelId="{A5523146-9B52-44EF-9377-7BD441A9A638}" type="pres">
      <dgm:prSet presAssocID="{4DD17815-516C-4FDF-B1AF-134FE1A3F05B}" presName="container" presStyleCnt="0">
        <dgm:presLayoutVars>
          <dgm:dir/>
          <dgm:resizeHandles val="exact"/>
        </dgm:presLayoutVars>
      </dgm:prSet>
      <dgm:spPr/>
    </dgm:pt>
    <dgm:pt modelId="{85E708FF-5C5C-4B79-AEEE-CC55CB20A885}" type="pres">
      <dgm:prSet presAssocID="{7AC16463-B22F-47C5-B68D-EDFECE19322A}" presName="compNode" presStyleCnt="0"/>
      <dgm:spPr/>
    </dgm:pt>
    <dgm:pt modelId="{63BCB31E-022E-4DBA-BAF8-9745A0D2812A}" type="pres">
      <dgm:prSet presAssocID="{7AC16463-B22F-47C5-B68D-EDFECE19322A}" presName="iconBgRect" presStyleLbl="bgShp" presStyleIdx="0" presStyleCnt="6"/>
      <dgm:spPr/>
    </dgm:pt>
    <dgm:pt modelId="{2849D871-815D-4D54-A4D2-D4DC329BD98F}" type="pres">
      <dgm:prSet presAssocID="{7AC16463-B22F-47C5-B68D-EDFECE1932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6ED8CCC-F035-4A1F-B5DE-48FAD72BB37B}" type="pres">
      <dgm:prSet presAssocID="{7AC16463-B22F-47C5-B68D-EDFECE19322A}" presName="spaceRect" presStyleCnt="0"/>
      <dgm:spPr/>
    </dgm:pt>
    <dgm:pt modelId="{D84BCCB1-C121-4437-BF0A-D1CE525F23F9}" type="pres">
      <dgm:prSet presAssocID="{7AC16463-B22F-47C5-B68D-EDFECE19322A}" presName="textRect" presStyleLbl="revTx" presStyleIdx="0" presStyleCnt="6">
        <dgm:presLayoutVars>
          <dgm:chMax val="1"/>
          <dgm:chPref val="1"/>
        </dgm:presLayoutVars>
      </dgm:prSet>
      <dgm:spPr/>
    </dgm:pt>
    <dgm:pt modelId="{D913DF41-8F9D-4E28-B6AC-5F5068AF8FD3}" type="pres">
      <dgm:prSet presAssocID="{8E3B09D8-3FAA-4619-A5A3-7001C733463C}" presName="sibTrans" presStyleLbl="sibTrans2D1" presStyleIdx="0" presStyleCnt="0"/>
      <dgm:spPr/>
    </dgm:pt>
    <dgm:pt modelId="{30E7D8D2-E90C-4A5F-A924-B034C2AABE86}" type="pres">
      <dgm:prSet presAssocID="{C0E48B0E-9324-4E84-9DF4-FBBCD28802BC}" presName="compNode" presStyleCnt="0"/>
      <dgm:spPr/>
    </dgm:pt>
    <dgm:pt modelId="{D83598FD-2CF0-4CE7-A94D-7D2ECE7D3914}" type="pres">
      <dgm:prSet presAssocID="{C0E48B0E-9324-4E84-9DF4-FBBCD28802BC}" presName="iconBgRect" presStyleLbl="bgShp" presStyleIdx="1" presStyleCnt="6"/>
      <dgm:spPr/>
    </dgm:pt>
    <dgm:pt modelId="{17C071C4-9BEA-4626-8DD3-C0D260A8FA4B}" type="pres">
      <dgm:prSet presAssocID="{C0E48B0E-9324-4E84-9DF4-FBBCD28802B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967C338-A171-4446-AEB0-399EE9D15806}" type="pres">
      <dgm:prSet presAssocID="{C0E48B0E-9324-4E84-9DF4-FBBCD28802BC}" presName="spaceRect" presStyleCnt="0"/>
      <dgm:spPr/>
    </dgm:pt>
    <dgm:pt modelId="{3317BAAA-7B38-4F59-A874-6AF34A8CCED1}" type="pres">
      <dgm:prSet presAssocID="{C0E48B0E-9324-4E84-9DF4-FBBCD28802BC}" presName="textRect" presStyleLbl="revTx" presStyleIdx="1" presStyleCnt="6">
        <dgm:presLayoutVars>
          <dgm:chMax val="1"/>
          <dgm:chPref val="1"/>
        </dgm:presLayoutVars>
      </dgm:prSet>
      <dgm:spPr/>
    </dgm:pt>
    <dgm:pt modelId="{9D060151-AE42-4314-B862-E557C1472747}" type="pres">
      <dgm:prSet presAssocID="{7A510A85-4D5C-4E05-BF7D-2F6DDE4710B5}" presName="sibTrans" presStyleLbl="sibTrans2D1" presStyleIdx="0" presStyleCnt="0"/>
      <dgm:spPr/>
    </dgm:pt>
    <dgm:pt modelId="{432A6070-1749-4C54-8E64-8B8577216C28}" type="pres">
      <dgm:prSet presAssocID="{A16C7B76-BAAB-4042-B68B-261F5E1E273E}" presName="compNode" presStyleCnt="0"/>
      <dgm:spPr/>
    </dgm:pt>
    <dgm:pt modelId="{D6BBA970-F734-40EF-AD4E-2503A143E7FC}" type="pres">
      <dgm:prSet presAssocID="{A16C7B76-BAAB-4042-B68B-261F5E1E273E}" presName="iconBgRect" presStyleLbl="bgShp" presStyleIdx="2" presStyleCnt="6"/>
      <dgm:spPr/>
    </dgm:pt>
    <dgm:pt modelId="{B33C4E66-F973-420A-863C-1D2A86B70680}" type="pres">
      <dgm:prSet presAssocID="{A16C7B76-BAAB-4042-B68B-261F5E1E273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566ECEA0-BA3E-4207-8CE9-D35EBB3DB0F6}" type="pres">
      <dgm:prSet presAssocID="{A16C7B76-BAAB-4042-B68B-261F5E1E273E}" presName="spaceRect" presStyleCnt="0"/>
      <dgm:spPr/>
    </dgm:pt>
    <dgm:pt modelId="{431E949D-155A-4476-8E98-484C72AF514B}" type="pres">
      <dgm:prSet presAssocID="{A16C7B76-BAAB-4042-B68B-261F5E1E273E}" presName="textRect" presStyleLbl="revTx" presStyleIdx="2" presStyleCnt="6">
        <dgm:presLayoutVars>
          <dgm:chMax val="1"/>
          <dgm:chPref val="1"/>
        </dgm:presLayoutVars>
      </dgm:prSet>
      <dgm:spPr/>
    </dgm:pt>
    <dgm:pt modelId="{11F6C8A4-F605-4782-AED7-ACA2768D79FC}" type="pres">
      <dgm:prSet presAssocID="{73594FFE-B1BF-408A-83CA-D329FED6E3DE}" presName="sibTrans" presStyleLbl="sibTrans2D1" presStyleIdx="0" presStyleCnt="0"/>
      <dgm:spPr/>
    </dgm:pt>
    <dgm:pt modelId="{8BDF2F3E-4298-4645-A9E6-08352C0BD92F}" type="pres">
      <dgm:prSet presAssocID="{E23717CD-141E-4FA0-AE67-ADC97CECE544}" presName="compNode" presStyleCnt="0"/>
      <dgm:spPr/>
    </dgm:pt>
    <dgm:pt modelId="{375BFD80-5D78-480A-8E36-100AB7332D40}" type="pres">
      <dgm:prSet presAssocID="{E23717CD-141E-4FA0-AE67-ADC97CECE544}" presName="iconBgRect" presStyleLbl="bgShp" presStyleIdx="3" presStyleCnt="6"/>
      <dgm:spPr/>
    </dgm:pt>
    <dgm:pt modelId="{E2966EF7-F126-4E2C-B935-E26F2C8BEDC5}" type="pres">
      <dgm:prSet presAssocID="{E23717CD-141E-4FA0-AE67-ADC97CECE54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C3CBB01-A478-418F-9D00-93852D04D9E5}" type="pres">
      <dgm:prSet presAssocID="{E23717CD-141E-4FA0-AE67-ADC97CECE544}" presName="spaceRect" presStyleCnt="0"/>
      <dgm:spPr/>
    </dgm:pt>
    <dgm:pt modelId="{B50D210D-4E68-4A32-8167-9D0340CD45F3}" type="pres">
      <dgm:prSet presAssocID="{E23717CD-141E-4FA0-AE67-ADC97CECE544}" presName="textRect" presStyleLbl="revTx" presStyleIdx="3" presStyleCnt="6">
        <dgm:presLayoutVars>
          <dgm:chMax val="1"/>
          <dgm:chPref val="1"/>
        </dgm:presLayoutVars>
      </dgm:prSet>
      <dgm:spPr/>
    </dgm:pt>
    <dgm:pt modelId="{5B3B6C47-93E0-4AD0-87BB-9030685C966B}" type="pres">
      <dgm:prSet presAssocID="{9894954B-641E-4576-A902-F2E9A09E890D}" presName="sibTrans" presStyleLbl="sibTrans2D1" presStyleIdx="0" presStyleCnt="0"/>
      <dgm:spPr/>
    </dgm:pt>
    <dgm:pt modelId="{EDDF0384-3B4B-4082-ACB9-1EE58A12E97C}" type="pres">
      <dgm:prSet presAssocID="{4DD2E3AE-7B8C-4E3A-97E1-DB64E9D3975C}" presName="compNode" presStyleCnt="0"/>
      <dgm:spPr/>
    </dgm:pt>
    <dgm:pt modelId="{780475DD-1BED-4BC3-BF80-3C4A3D0A77E9}" type="pres">
      <dgm:prSet presAssocID="{4DD2E3AE-7B8C-4E3A-97E1-DB64E9D3975C}" presName="iconBgRect" presStyleLbl="bgShp" presStyleIdx="4" presStyleCnt="6"/>
      <dgm:spPr/>
    </dgm:pt>
    <dgm:pt modelId="{14B8B8DD-0097-47A4-8006-E03714C6374F}" type="pres">
      <dgm:prSet presAssocID="{4DD2E3AE-7B8C-4E3A-97E1-DB64E9D3975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5E5DAF57-41F2-4D52-B5E6-44D752A7F4CA}" type="pres">
      <dgm:prSet presAssocID="{4DD2E3AE-7B8C-4E3A-97E1-DB64E9D3975C}" presName="spaceRect" presStyleCnt="0"/>
      <dgm:spPr/>
    </dgm:pt>
    <dgm:pt modelId="{943B7A67-E7BD-4107-B648-70CB531AF4C3}" type="pres">
      <dgm:prSet presAssocID="{4DD2E3AE-7B8C-4E3A-97E1-DB64E9D3975C}" presName="textRect" presStyleLbl="revTx" presStyleIdx="4" presStyleCnt="6">
        <dgm:presLayoutVars>
          <dgm:chMax val="1"/>
          <dgm:chPref val="1"/>
        </dgm:presLayoutVars>
      </dgm:prSet>
      <dgm:spPr/>
    </dgm:pt>
    <dgm:pt modelId="{5BF61B73-ACB2-4BF1-9FBD-EF7BBC90698B}" type="pres">
      <dgm:prSet presAssocID="{B7C94B1E-82CD-4541-8701-C0F9FBFA4A2E}" presName="sibTrans" presStyleLbl="sibTrans2D1" presStyleIdx="0" presStyleCnt="0"/>
      <dgm:spPr/>
    </dgm:pt>
    <dgm:pt modelId="{01B95324-214B-497E-A341-CBC72EC69603}" type="pres">
      <dgm:prSet presAssocID="{890334F4-5E4B-473F-9537-D9DC814857A2}" presName="compNode" presStyleCnt="0"/>
      <dgm:spPr/>
    </dgm:pt>
    <dgm:pt modelId="{5D15385C-F865-4C6D-BF5E-66751ADAABC7}" type="pres">
      <dgm:prSet presAssocID="{890334F4-5E4B-473F-9537-D9DC814857A2}" presName="iconBgRect" presStyleLbl="bgShp" presStyleIdx="5" presStyleCnt="6"/>
      <dgm:spPr/>
    </dgm:pt>
    <dgm:pt modelId="{A9B0DC7D-6E97-414C-9A38-B564586A805B}" type="pres">
      <dgm:prSet presAssocID="{890334F4-5E4B-473F-9537-D9DC814857A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138C228B-7387-46A7-9D8A-69E571354648}" type="pres">
      <dgm:prSet presAssocID="{890334F4-5E4B-473F-9537-D9DC814857A2}" presName="spaceRect" presStyleCnt="0"/>
      <dgm:spPr/>
    </dgm:pt>
    <dgm:pt modelId="{45C962F8-4A29-4DF9-9F1C-3B60F2FAA2BF}" type="pres">
      <dgm:prSet presAssocID="{890334F4-5E4B-473F-9537-D9DC814857A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8B5FB03-C427-4681-B8CF-AF7A76C74801}" srcId="{4DD17815-516C-4FDF-B1AF-134FE1A3F05B}" destId="{4DD2E3AE-7B8C-4E3A-97E1-DB64E9D3975C}" srcOrd="4" destOrd="0" parTransId="{9924DD20-BFE4-46C4-9680-4F9B30739484}" sibTransId="{B7C94B1E-82CD-4541-8701-C0F9FBFA4A2E}"/>
    <dgm:cxn modelId="{0FC44C05-C926-47CE-9538-D50CAF444227}" type="presOf" srcId="{8E3B09D8-3FAA-4619-A5A3-7001C733463C}" destId="{D913DF41-8F9D-4E28-B6AC-5F5068AF8FD3}" srcOrd="0" destOrd="0" presId="urn:microsoft.com/office/officeart/2018/2/layout/IconCircleList"/>
    <dgm:cxn modelId="{66273415-2AD3-4639-BB2A-8006ADDD0026}" type="presOf" srcId="{4DD2E3AE-7B8C-4E3A-97E1-DB64E9D3975C}" destId="{943B7A67-E7BD-4107-B648-70CB531AF4C3}" srcOrd="0" destOrd="0" presId="urn:microsoft.com/office/officeart/2018/2/layout/IconCircleList"/>
    <dgm:cxn modelId="{F2C72D19-33D3-4A09-8E95-CA9A8704EB2D}" type="presOf" srcId="{B7C94B1E-82CD-4541-8701-C0F9FBFA4A2E}" destId="{5BF61B73-ACB2-4BF1-9FBD-EF7BBC90698B}" srcOrd="0" destOrd="0" presId="urn:microsoft.com/office/officeart/2018/2/layout/IconCircleList"/>
    <dgm:cxn modelId="{0A198B1A-AF22-4CA3-A4E7-9590A7CD9819}" srcId="{4DD17815-516C-4FDF-B1AF-134FE1A3F05B}" destId="{890334F4-5E4B-473F-9537-D9DC814857A2}" srcOrd="5" destOrd="0" parTransId="{7A144813-04CA-44CC-A348-DB31BC2D0B47}" sibTransId="{21DB6C4B-073A-433A-A0D3-D3F5BFC874CD}"/>
    <dgm:cxn modelId="{8FE98830-E6EC-4FD4-9350-9C23EA20CB0E}" type="presOf" srcId="{C0E48B0E-9324-4E84-9DF4-FBBCD28802BC}" destId="{3317BAAA-7B38-4F59-A874-6AF34A8CCED1}" srcOrd="0" destOrd="0" presId="urn:microsoft.com/office/officeart/2018/2/layout/IconCircleList"/>
    <dgm:cxn modelId="{2742193A-9947-4945-8E42-4219B97FFC06}" srcId="{4DD17815-516C-4FDF-B1AF-134FE1A3F05B}" destId="{7AC16463-B22F-47C5-B68D-EDFECE19322A}" srcOrd="0" destOrd="0" parTransId="{4F9ED33D-6992-4F9A-88BB-CAF7415BC55B}" sibTransId="{8E3B09D8-3FAA-4619-A5A3-7001C733463C}"/>
    <dgm:cxn modelId="{0D9C293A-AB0D-48F0-8F07-6B20F99D7074}" srcId="{4DD17815-516C-4FDF-B1AF-134FE1A3F05B}" destId="{A16C7B76-BAAB-4042-B68B-261F5E1E273E}" srcOrd="2" destOrd="0" parTransId="{FFFAA076-6F8C-427B-A665-84C2E9B3B771}" sibTransId="{73594FFE-B1BF-408A-83CA-D329FED6E3DE}"/>
    <dgm:cxn modelId="{5A823361-5C5D-45C3-9BD0-273349B58007}" srcId="{4DD17815-516C-4FDF-B1AF-134FE1A3F05B}" destId="{E23717CD-141E-4FA0-AE67-ADC97CECE544}" srcOrd="3" destOrd="0" parTransId="{E0AE821F-D56B-4972-913B-436D7D243E63}" sibTransId="{9894954B-641E-4576-A902-F2E9A09E890D}"/>
    <dgm:cxn modelId="{02BB5544-8439-4718-8F60-9DB644C87BF8}" type="presOf" srcId="{7AC16463-B22F-47C5-B68D-EDFECE19322A}" destId="{D84BCCB1-C121-4437-BF0A-D1CE525F23F9}" srcOrd="0" destOrd="0" presId="urn:microsoft.com/office/officeart/2018/2/layout/IconCircleList"/>
    <dgm:cxn modelId="{F0CB5766-C4A7-4646-9666-43E3422D67AF}" type="presOf" srcId="{7A510A85-4D5C-4E05-BF7D-2F6DDE4710B5}" destId="{9D060151-AE42-4314-B862-E557C1472747}" srcOrd="0" destOrd="0" presId="urn:microsoft.com/office/officeart/2018/2/layout/IconCircleList"/>
    <dgm:cxn modelId="{730C1272-B807-4963-8C24-8577B14E54F6}" type="presOf" srcId="{4DD17815-516C-4FDF-B1AF-134FE1A3F05B}" destId="{28A6E3C1-A658-41AF-BA57-36A985BA36C6}" srcOrd="0" destOrd="0" presId="urn:microsoft.com/office/officeart/2018/2/layout/IconCircleList"/>
    <dgm:cxn modelId="{C8800C7B-0FA7-4023-A9C0-0283B88F7E7D}" type="presOf" srcId="{73594FFE-B1BF-408A-83CA-D329FED6E3DE}" destId="{11F6C8A4-F605-4782-AED7-ACA2768D79FC}" srcOrd="0" destOrd="0" presId="urn:microsoft.com/office/officeart/2018/2/layout/IconCircleList"/>
    <dgm:cxn modelId="{2E368686-A9ED-4A59-8C48-26AEB038E43E}" srcId="{4DD17815-516C-4FDF-B1AF-134FE1A3F05B}" destId="{C0E48B0E-9324-4E84-9DF4-FBBCD28802BC}" srcOrd="1" destOrd="0" parTransId="{A13967A3-B3C7-4B18-99D2-797572C667FA}" sibTransId="{7A510A85-4D5C-4E05-BF7D-2F6DDE4710B5}"/>
    <dgm:cxn modelId="{A8BEC693-086A-462D-BF4A-A118D64AB63B}" type="presOf" srcId="{890334F4-5E4B-473F-9537-D9DC814857A2}" destId="{45C962F8-4A29-4DF9-9F1C-3B60F2FAA2BF}" srcOrd="0" destOrd="0" presId="urn:microsoft.com/office/officeart/2018/2/layout/IconCircleList"/>
    <dgm:cxn modelId="{C810F6BF-6028-40F6-B574-B6B95A4AEC8C}" type="presOf" srcId="{9894954B-641E-4576-A902-F2E9A09E890D}" destId="{5B3B6C47-93E0-4AD0-87BB-9030685C966B}" srcOrd="0" destOrd="0" presId="urn:microsoft.com/office/officeart/2018/2/layout/IconCircleList"/>
    <dgm:cxn modelId="{F66F53C1-1B58-4E21-8BE5-AE139785C6AE}" type="presOf" srcId="{E23717CD-141E-4FA0-AE67-ADC97CECE544}" destId="{B50D210D-4E68-4A32-8167-9D0340CD45F3}" srcOrd="0" destOrd="0" presId="urn:microsoft.com/office/officeart/2018/2/layout/IconCircleList"/>
    <dgm:cxn modelId="{89F849D3-9DD9-4866-B304-E93238292BC6}" type="presOf" srcId="{A16C7B76-BAAB-4042-B68B-261F5E1E273E}" destId="{431E949D-155A-4476-8E98-484C72AF514B}" srcOrd="0" destOrd="0" presId="urn:microsoft.com/office/officeart/2018/2/layout/IconCircleList"/>
    <dgm:cxn modelId="{C295FE42-AE0D-4057-8B4B-1E92AA052A65}" type="presParOf" srcId="{28A6E3C1-A658-41AF-BA57-36A985BA36C6}" destId="{A5523146-9B52-44EF-9377-7BD441A9A638}" srcOrd="0" destOrd="0" presId="urn:microsoft.com/office/officeart/2018/2/layout/IconCircleList"/>
    <dgm:cxn modelId="{12ACC737-E9B1-4F72-B5E7-7A78295F0A84}" type="presParOf" srcId="{A5523146-9B52-44EF-9377-7BD441A9A638}" destId="{85E708FF-5C5C-4B79-AEEE-CC55CB20A885}" srcOrd="0" destOrd="0" presId="urn:microsoft.com/office/officeart/2018/2/layout/IconCircleList"/>
    <dgm:cxn modelId="{E0581633-EE7F-4B75-A35B-E03845A451B7}" type="presParOf" srcId="{85E708FF-5C5C-4B79-AEEE-CC55CB20A885}" destId="{63BCB31E-022E-4DBA-BAF8-9745A0D2812A}" srcOrd="0" destOrd="0" presId="urn:microsoft.com/office/officeart/2018/2/layout/IconCircleList"/>
    <dgm:cxn modelId="{0BC13D20-3C5E-40AD-B83A-1715DA95BCFD}" type="presParOf" srcId="{85E708FF-5C5C-4B79-AEEE-CC55CB20A885}" destId="{2849D871-815D-4D54-A4D2-D4DC329BD98F}" srcOrd="1" destOrd="0" presId="urn:microsoft.com/office/officeart/2018/2/layout/IconCircleList"/>
    <dgm:cxn modelId="{5289889D-DB71-41C2-8F96-5E4950835364}" type="presParOf" srcId="{85E708FF-5C5C-4B79-AEEE-CC55CB20A885}" destId="{66ED8CCC-F035-4A1F-B5DE-48FAD72BB37B}" srcOrd="2" destOrd="0" presId="urn:microsoft.com/office/officeart/2018/2/layout/IconCircleList"/>
    <dgm:cxn modelId="{D3065C1D-8465-4828-BF74-82CD9A9070B4}" type="presParOf" srcId="{85E708FF-5C5C-4B79-AEEE-CC55CB20A885}" destId="{D84BCCB1-C121-4437-BF0A-D1CE525F23F9}" srcOrd="3" destOrd="0" presId="urn:microsoft.com/office/officeart/2018/2/layout/IconCircleList"/>
    <dgm:cxn modelId="{772CB82B-4093-4EB7-8CE8-0BD619046059}" type="presParOf" srcId="{A5523146-9B52-44EF-9377-7BD441A9A638}" destId="{D913DF41-8F9D-4E28-B6AC-5F5068AF8FD3}" srcOrd="1" destOrd="0" presId="urn:microsoft.com/office/officeart/2018/2/layout/IconCircleList"/>
    <dgm:cxn modelId="{E817EDA7-CC69-4236-A383-59701AFEE592}" type="presParOf" srcId="{A5523146-9B52-44EF-9377-7BD441A9A638}" destId="{30E7D8D2-E90C-4A5F-A924-B034C2AABE86}" srcOrd="2" destOrd="0" presId="urn:microsoft.com/office/officeart/2018/2/layout/IconCircleList"/>
    <dgm:cxn modelId="{351C0A4A-732F-49C8-B660-57BC656530F9}" type="presParOf" srcId="{30E7D8D2-E90C-4A5F-A924-B034C2AABE86}" destId="{D83598FD-2CF0-4CE7-A94D-7D2ECE7D3914}" srcOrd="0" destOrd="0" presId="urn:microsoft.com/office/officeart/2018/2/layout/IconCircleList"/>
    <dgm:cxn modelId="{7E7477D9-BFC1-4962-86D5-7448B987E280}" type="presParOf" srcId="{30E7D8D2-E90C-4A5F-A924-B034C2AABE86}" destId="{17C071C4-9BEA-4626-8DD3-C0D260A8FA4B}" srcOrd="1" destOrd="0" presId="urn:microsoft.com/office/officeart/2018/2/layout/IconCircleList"/>
    <dgm:cxn modelId="{9B427823-D6BB-4195-9E8B-4DF269C61CAF}" type="presParOf" srcId="{30E7D8D2-E90C-4A5F-A924-B034C2AABE86}" destId="{0967C338-A171-4446-AEB0-399EE9D15806}" srcOrd="2" destOrd="0" presId="urn:microsoft.com/office/officeart/2018/2/layout/IconCircleList"/>
    <dgm:cxn modelId="{0BAB881B-2417-421D-8194-0BC67DA3971C}" type="presParOf" srcId="{30E7D8D2-E90C-4A5F-A924-B034C2AABE86}" destId="{3317BAAA-7B38-4F59-A874-6AF34A8CCED1}" srcOrd="3" destOrd="0" presId="urn:microsoft.com/office/officeart/2018/2/layout/IconCircleList"/>
    <dgm:cxn modelId="{7FE2AA15-3748-483A-BEE4-B0C17FB0B485}" type="presParOf" srcId="{A5523146-9B52-44EF-9377-7BD441A9A638}" destId="{9D060151-AE42-4314-B862-E557C1472747}" srcOrd="3" destOrd="0" presId="urn:microsoft.com/office/officeart/2018/2/layout/IconCircleList"/>
    <dgm:cxn modelId="{212E9AFD-D32E-4136-AAC3-3892DA59F2D2}" type="presParOf" srcId="{A5523146-9B52-44EF-9377-7BD441A9A638}" destId="{432A6070-1749-4C54-8E64-8B8577216C28}" srcOrd="4" destOrd="0" presId="urn:microsoft.com/office/officeart/2018/2/layout/IconCircleList"/>
    <dgm:cxn modelId="{0D336DE4-1785-4478-9A72-3FF1E55FCFF6}" type="presParOf" srcId="{432A6070-1749-4C54-8E64-8B8577216C28}" destId="{D6BBA970-F734-40EF-AD4E-2503A143E7FC}" srcOrd="0" destOrd="0" presId="urn:microsoft.com/office/officeart/2018/2/layout/IconCircleList"/>
    <dgm:cxn modelId="{30EC61E1-0CB5-487A-91CF-76155353948D}" type="presParOf" srcId="{432A6070-1749-4C54-8E64-8B8577216C28}" destId="{B33C4E66-F973-420A-863C-1D2A86B70680}" srcOrd="1" destOrd="0" presId="urn:microsoft.com/office/officeart/2018/2/layout/IconCircleList"/>
    <dgm:cxn modelId="{424D82FA-AB72-4A56-92DC-3EBE2BFE43A2}" type="presParOf" srcId="{432A6070-1749-4C54-8E64-8B8577216C28}" destId="{566ECEA0-BA3E-4207-8CE9-D35EBB3DB0F6}" srcOrd="2" destOrd="0" presId="urn:microsoft.com/office/officeart/2018/2/layout/IconCircleList"/>
    <dgm:cxn modelId="{BA38E2F9-6CB1-4B94-AA8C-AC7D0EAC1DED}" type="presParOf" srcId="{432A6070-1749-4C54-8E64-8B8577216C28}" destId="{431E949D-155A-4476-8E98-484C72AF514B}" srcOrd="3" destOrd="0" presId="urn:microsoft.com/office/officeart/2018/2/layout/IconCircleList"/>
    <dgm:cxn modelId="{FF8F066C-D229-4FF8-850C-9C4136374915}" type="presParOf" srcId="{A5523146-9B52-44EF-9377-7BD441A9A638}" destId="{11F6C8A4-F605-4782-AED7-ACA2768D79FC}" srcOrd="5" destOrd="0" presId="urn:microsoft.com/office/officeart/2018/2/layout/IconCircleList"/>
    <dgm:cxn modelId="{16B37F73-8A98-4559-9D99-07A2DC8E7564}" type="presParOf" srcId="{A5523146-9B52-44EF-9377-7BD441A9A638}" destId="{8BDF2F3E-4298-4645-A9E6-08352C0BD92F}" srcOrd="6" destOrd="0" presId="urn:microsoft.com/office/officeart/2018/2/layout/IconCircleList"/>
    <dgm:cxn modelId="{06144DC8-3D01-4402-BEB4-26F13BBEC510}" type="presParOf" srcId="{8BDF2F3E-4298-4645-A9E6-08352C0BD92F}" destId="{375BFD80-5D78-480A-8E36-100AB7332D40}" srcOrd="0" destOrd="0" presId="urn:microsoft.com/office/officeart/2018/2/layout/IconCircleList"/>
    <dgm:cxn modelId="{53819704-A4D5-4FF3-A97A-58238D048D24}" type="presParOf" srcId="{8BDF2F3E-4298-4645-A9E6-08352C0BD92F}" destId="{E2966EF7-F126-4E2C-B935-E26F2C8BEDC5}" srcOrd="1" destOrd="0" presId="urn:microsoft.com/office/officeart/2018/2/layout/IconCircleList"/>
    <dgm:cxn modelId="{E13E23B3-D484-48EA-99DD-35ADDCF325BD}" type="presParOf" srcId="{8BDF2F3E-4298-4645-A9E6-08352C0BD92F}" destId="{7C3CBB01-A478-418F-9D00-93852D04D9E5}" srcOrd="2" destOrd="0" presId="urn:microsoft.com/office/officeart/2018/2/layout/IconCircleList"/>
    <dgm:cxn modelId="{3F3EAB96-BE08-4A54-B16E-A6F0A1F546FA}" type="presParOf" srcId="{8BDF2F3E-4298-4645-A9E6-08352C0BD92F}" destId="{B50D210D-4E68-4A32-8167-9D0340CD45F3}" srcOrd="3" destOrd="0" presId="urn:microsoft.com/office/officeart/2018/2/layout/IconCircleList"/>
    <dgm:cxn modelId="{DAA65275-0E83-45C8-AF30-F16D6C1D1BD2}" type="presParOf" srcId="{A5523146-9B52-44EF-9377-7BD441A9A638}" destId="{5B3B6C47-93E0-4AD0-87BB-9030685C966B}" srcOrd="7" destOrd="0" presId="urn:microsoft.com/office/officeart/2018/2/layout/IconCircleList"/>
    <dgm:cxn modelId="{299B7F9D-1463-4C78-81EF-6D563084B0C5}" type="presParOf" srcId="{A5523146-9B52-44EF-9377-7BD441A9A638}" destId="{EDDF0384-3B4B-4082-ACB9-1EE58A12E97C}" srcOrd="8" destOrd="0" presId="urn:microsoft.com/office/officeart/2018/2/layout/IconCircleList"/>
    <dgm:cxn modelId="{E68D0733-B19B-4977-9FAA-73782D9FA66A}" type="presParOf" srcId="{EDDF0384-3B4B-4082-ACB9-1EE58A12E97C}" destId="{780475DD-1BED-4BC3-BF80-3C4A3D0A77E9}" srcOrd="0" destOrd="0" presId="urn:microsoft.com/office/officeart/2018/2/layout/IconCircleList"/>
    <dgm:cxn modelId="{B6C1B7B0-C007-42C7-AE65-87F8F69319B4}" type="presParOf" srcId="{EDDF0384-3B4B-4082-ACB9-1EE58A12E97C}" destId="{14B8B8DD-0097-47A4-8006-E03714C6374F}" srcOrd="1" destOrd="0" presId="urn:microsoft.com/office/officeart/2018/2/layout/IconCircleList"/>
    <dgm:cxn modelId="{2EF3E0AF-7D24-406F-AD80-FCA7125D6E79}" type="presParOf" srcId="{EDDF0384-3B4B-4082-ACB9-1EE58A12E97C}" destId="{5E5DAF57-41F2-4D52-B5E6-44D752A7F4CA}" srcOrd="2" destOrd="0" presId="urn:microsoft.com/office/officeart/2018/2/layout/IconCircleList"/>
    <dgm:cxn modelId="{C2E3D731-5319-4DCB-8A36-4146578ED318}" type="presParOf" srcId="{EDDF0384-3B4B-4082-ACB9-1EE58A12E97C}" destId="{943B7A67-E7BD-4107-B648-70CB531AF4C3}" srcOrd="3" destOrd="0" presId="urn:microsoft.com/office/officeart/2018/2/layout/IconCircleList"/>
    <dgm:cxn modelId="{20B4EE6E-2ED5-475E-9C3E-224881401F2D}" type="presParOf" srcId="{A5523146-9B52-44EF-9377-7BD441A9A638}" destId="{5BF61B73-ACB2-4BF1-9FBD-EF7BBC90698B}" srcOrd="9" destOrd="0" presId="urn:microsoft.com/office/officeart/2018/2/layout/IconCircleList"/>
    <dgm:cxn modelId="{EFD24DEF-0E34-4EC3-A189-1BF2DE28C842}" type="presParOf" srcId="{A5523146-9B52-44EF-9377-7BD441A9A638}" destId="{01B95324-214B-497E-A341-CBC72EC69603}" srcOrd="10" destOrd="0" presId="urn:microsoft.com/office/officeart/2018/2/layout/IconCircleList"/>
    <dgm:cxn modelId="{AC25A83E-52AF-4423-8ECB-250C7BD1F4A6}" type="presParOf" srcId="{01B95324-214B-497E-A341-CBC72EC69603}" destId="{5D15385C-F865-4C6D-BF5E-66751ADAABC7}" srcOrd="0" destOrd="0" presId="urn:microsoft.com/office/officeart/2018/2/layout/IconCircleList"/>
    <dgm:cxn modelId="{AED547D9-4913-4235-8933-86CBCDF0C34F}" type="presParOf" srcId="{01B95324-214B-497E-A341-CBC72EC69603}" destId="{A9B0DC7D-6E97-414C-9A38-B564586A805B}" srcOrd="1" destOrd="0" presId="urn:microsoft.com/office/officeart/2018/2/layout/IconCircleList"/>
    <dgm:cxn modelId="{378A2B4D-2687-4D8A-B8AC-7D34A02D4280}" type="presParOf" srcId="{01B95324-214B-497E-A341-CBC72EC69603}" destId="{138C228B-7387-46A7-9D8A-69E571354648}" srcOrd="2" destOrd="0" presId="urn:microsoft.com/office/officeart/2018/2/layout/IconCircleList"/>
    <dgm:cxn modelId="{3D746D9B-52C9-4B36-A62A-F343E51C9172}" type="presParOf" srcId="{01B95324-214B-497E-A341-CBC72EC69603}" destId="{45C962F8-4A29-4DF9-9F1C-3B60F2FAA2B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B46258-0D72-4C0D-830F-3A6561FDBBD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7BC814B-485D-480A-BB93-6E1956FA2E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Team:</a:t>
          </a:r>
        </a:p>
      </dgm:t>
    </dgm:pt>
    <dgm:pt modelId="{485EB4EA-144C-4FBB-A228-26435CD48351}" type="parTrans" cxnId="{BF9F55CA-A307-4D2E-89AA-539588FF8B73}">
      <dgm:prSet/>
      <dgm:spPr/>
      <dgm:t>
        <a:bodyPr/>
        <a:lstStyle/>
        <a:p>
          <a:endParaRPr lang="en-US"/>
        </a:p>
      </dgm:t>
    </dgm:pt>
    <dgm:pt modelId="{BCE65F63-2773-476E-91CB-80F6BF434DD9}" type="sibTrans" cxnId="{BF9F55CA-A307-4D2E-89AA-539588FF8B73}">
      <dgm:prSet/>
      <dgm:spPr/>
      <dgm:t>
        <a:bodyPr/>
        <a:lstStyle/>
        <a:p>
          <a:endParaRPr lang="en-US"/>
        </a:p>
      </dgm:t>
    </dgm:pt>
    <dgm:pt modelId="{66DA4C1A-8E92-4EC3-80CC-0661B340FF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 Dr .Syed Sarosh Mahdi (Blockchain &amp; Healthcare Expert)</a:t>
          </a:r>
        </a:p>
      </dgm:t>
    </dgm:pt>
    <dgm:pt modelId="{682CF5A6-DFA1-4986-8756-49195CF3F6C8}" type="parTrans" cxnId="{CAD6FED9-E341-4A55-BCDC-2A83EBE54DC6}">
      <dgm:prSet/>
      <dgm:spPr/>
      <dgm:t>
        <a:bodyPr/>
        <a:lstStyle/>
        <a:p>
          <a:endParaRPr lang="en-US"/>
        </a:p>
      </dgm:t>
    </dgm:pt>
    <dgm:pt modelId="{77AE1BE2-1AC8-4812-AE5D-E7831461F604}" type="sibTrans" cxnId="{CAD6FED9-E341-4A55-BCDC-2A83EBE54DC6}">
      <dgm:prSet/>
      <dgm:spPr/>
      <dgm:t>
        <a:bodyPr/>
        <a:lstStyle/>
        <a:p>
          <a:endParaRPr lang="en-US"/>
        </a:p>
      </dgm:t>
    </dgm:pt>
    <dgm:pt modelId="{EB0A4151-B869-4CA5-A120-C4DD5B3721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- Dr. Zaib Ullah (Hyperledger Fabric</a:t>
          </a:r>
          <a:r>
            <a:rPr lang="en-MY" dirty="0"/>
            <a:t>, informatics</a:t>
          </a:r>
          <a:r>
            <a:rPr lang="en-US" dirty="0"/>
            <a:t> Specialist)</a:t>
          </a:r>
        </a:p>
      </dgm:t>
    </dgm:pt>
    <dgm:pt modelId="{8E7F03FC-0A76-4018-9FC7-5C0BDA6646E8}" type="parTrans" cxnId="{7EC15FC5-BA8E-4020-8592-4308974B8553}">
      <dgm:prSet/>
      <dgm:spPr/>
      <dgm:t>
        <a:bodyPr/>
        <a:lstStyle/>
        <a:p>
          <a:endParaRPr lang="en-US"/>
        </a:p>
      </dgm:t>
    </dgm:pt>
    <dgm:pt modelId="{70B28655-EEB1-43B7-B068-05990E70ED72}" type="sibTrans" cxnId="{7EC15FC5-BA8E-4020-8592-4308974B8553}">
      <dgm:prSet/>
      <dgm:spPr/>
      <dgm:t>
        <a:bodyPr/>
        <a:lstStyle/>
        <a:p>
          <a:endParaRPr lang="en-US"/>
        </a:p>
      </dgm:t>
    </dgm:pt>
    <dgm:pt modelId="{E6679E7E-F3AD-4388-8305-E3DB8F9D3F19}" type="pres">
      <dgm:prSet presAssocID="{82B46258-0D72-4C0D-830F-3A6561FDBBD6}" presName="root" presStyleCnt="0">
        <dgm:presLayoutVars>
          <dgm:dir/>
          <dgm:resizeHandles val="exact"/>
        </dgm:presLayoutVars>
      </dgm:prSet>
      <dgm:spPr/>
    </dgm:pt>
    <dgm:pt modelId="{27BE8B47-0890-4A96-8835-10933AB00903}" type="pres">
      <dgm:prSet presAssocID="{17BC814B-485D-480A-BB93-6E1956FA2E99}" presName="compNode" presStyleCnt="0"/>
      <dgm:spPr/>
    </dgm:pt>
    <dgm:pt modelId="{23AEE0C5-651A-4F71-90BE-E87BA7DFD735}" type="pres">
      <dgm:prSet presAssocID="{17BC814B-485D-480A-BB93-6E1956FA2E9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BF2E1A2-5EF4-4AE7-BB94-D51E43A3CB8A}" type="pres">
      <dgm:prSet presAssocID="{17BC814B-485D-480A-BB93-6E1956FA2E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4DA37AC-0CD9-4974-8B10-A4601A121B1A}" type="pres">
      <dgm:prSet presAssocID="{17BC814B-485D-480A-BB93-6E1956FA2E99}" presName="spaceRect" presStyleCnt="0"/>
      <dgm:spPr/>
    </dgm:pt>
    <dgm:pt modelId="{6E3CBA73-847D-4840-A81F-80CBBE560DF0}" type="pres">
      <dgm:prSet presAssocID="{17BC814B-485D-480A-BB93-6E1956FA2E99}" presName="textRect" presStyleLbl="revTx" presStyleIdx="0" presStyleCnt="3">
        <dgm:presLayoutVars>
          <dgm:chMax val="1"/>
          <dgm:chPref val="1"/>
        </dgm:presLayoutVars>
      </dgm:prSet>
      <dgm:spPr/>
    </dgm:pt>
    <dgm:pt modelId="{9FAAE212-16D5-42A3-B1B1-F11563F3129D}" type="pres">
      <dgm:prSet presAssocID="{BCE65F63-2773-476E-91CB-80F6BF434DD9}" presName="sibTrans" presStyleCnt="0"/>
      <dgm:spPr/>
    </dgm:pt>
    <dgm:pt modelId="{731972A9-F7B3-4C8E-A002-227909B38DFA}" type="pres">
      <dgm:prSet presAssocID="{66DA4C1A-8E92-4EC3-80CC-0661B340FFD4}" presName="compNode" presStyleCnt="0"/>
      <dgm:spPr/>
    </dgm:pt>
    <dgm:pt modelId="{D5E2B643-2297-4E65-B537-166BFDA303BD}" type="pres">
      <dgm:prSet presAssocID="{66DA4C1A-8E92-4EC3-80CC-0661B340FFD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F071FB1-939A-43E4-A814-03BF68B126BE}" type="pres">
      <dgm:prSet presAssocID="{66DA4C1A-8E92-4EC3-80CC-0661B340FF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DFCED79-0DE9-4B3C-B0E7-132EAD400A01}" type="pres">
      <dgm:prSet presAssocID="{66DA4C1A-8E92-4EC3-80CC-0661B340FFD4}" presName="spaceRect" presStyleCnt="0"/>
      <dgm:spPr/>
    </dgm:pt>
    <dgm:pt modelId="{BD3DADE0-F9BE-4FF8-A29B-882CFA4928FC}" type="pres">
      <dgm:prSet presAssocID="{66DA4C1A-8E92-4EC3-80CC-0661B340FFD4}" presName="textRect" presStyleLbl="revTx" presStyleIdx="1" presStyleCnt="3">
        <dgm:presLayoutVars>
          <dgm:chMax val="1"/>
          <dgm:chPref val="1"/>
        </dgm:presLayoutVars>
      </dgm:prSet>
      <dgm:spPr/>
    </dgm:pt>
    <dgm:pt modelId="{42B26223-FA09-40BC-AD00-3C5C640A8A09}" type="pres">
      <dgm:prSet presAssocID="{77AE1BE2-1AC8-4812-AE5D-E7831461F604}" presName="sibTrans" presStyleCnt="0"/>
      <dgm:spPr/>
    </dgm:pt>
    <dgm:pt modelId="{E3D90DE9-9514-4CF8-827B-CA22FA2E879E}" type="pres">
      <dgm:prSet presAssocID="{EB0A4151-B869-4CA5-A120-C4DD5B372110}" presName="compNode" presStyleCnt="0"/>
      <dgm:spPr/>
    </dgm:pt>
    <dgm:pt modelId="{E02FAA7C-DBEB-4ACB-B83B-33AFE56FCB3C}" type="pres">
      <dgm:prSet presAssocID="{EB0A4151-B869-4CA5-A120-C4DD5B37211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3FBC6C1-B670-4404-B236-450E4D3022D5}" type="pres">
      <dgm:prSet presAssocID="{EB0A4151-B869-4CA5-A120-C4DD5B3721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F178BBE9-4D96-4DAE-8ACB-B1BBAC171AC7}" type="pres">
      <dgm:prSet presAssocID="{EB0A4151-B869-4CA5-A120-C4DD5B372110}" presName="spaceRect" presStyleCnt="0"/>
      <dgm:spPr/>
    </dgm:pt>
    <dgm:pt modelId="{C8B8336B-666A-4936-98F9-EE39849D1021}" type="pres">
      <dgm:prSet presAssocID="{EB0A4151-B869-4CA5-A120-C4DD5B37211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B3691E-5F39-455A-8E38-CE9AC1379F56}" type="presOf" srcId="{EB0A4151-B869-4CA5-A120-C4DD5B372110}" destId="{C8B8336B-666A-4936-98F9-EE39849D1021}" srcOrd="0" destOrd="0" presId="urn:microsoft.com/office/officeart/2018/5/layout/IconLeafLabelList"/>
    <dgm:cxn modelId="{4E420176-D7FA-4BD1-9E03-51FAAD3D4D62}" type="presOf" srcId="{82B46258-0D72-4C0D-830F-3A6561FDBBD6}" destId="{E6679E7E-F3AD-4388-8305-E3DB8F9D3F19}" srcOrd="0" destOrd="0" presId="urn:microsoft.com/office/officeart/2018/5/layout/IconLeafLabelList"/>
    <dgm:cxn modelId="{9DEB997E-500B-44AD-B98E-E68D851D0813}" type="presOf" srcId="{17BC814B-485D-480A-BB93-6E1956FA2E99}" destId="{6E3CBA73-847D-4840-A81F-80CBBE560DF0}" srcOrd="0" destOrd="0" presId="urn:microsoft.com/office/officeart/2018/5/layout/IconLeafLabelList"/>
    <dgm:cxn modelId="{89956EA9-908B-41A5-8CE8-BC0683FFB6DF}" type="presOf" srcId="{66DA4C1A-8E92-4EC3-80CC-0661B340FFD4}" destId="{BD3DADE0-F9BE-4FF8-A29B-882CFA4928FC}" srcOrd="0" destOrd="0" presId="urn:microsoft.com/office/officeart/2018/5/layout/IconLeafLabelList"/>
    <dgm:cxn modelId="{7EC15FC5-BA8E-4020-8592-4308974B8553}" srcId="{82B46258-0D72-4C0D-830F-3A6561FDBBD6}" destId="{EB0A4151-B869-4CA5-A120-C4DD5B372110}" srcOrd="2" destOrd="0" parTransId="{8E7F03FC-0A76-4018-9FC7-5C0BDA6646E8}" sibTransId="{70B28655-EEB1-43B7-B068-05990E70ED72}"/>
    <dgm:cxn modelId="{BF9F55CA-A307-4D2E-89AA-539588FF8B73}" srcId="{82B46258-0D72-4C0D-830F-3A6561FDBBD6}" destId="{17BC814B-485D-480A-BB93-6E1956FA2E99}" srcOrd="0" destOrd="0" parTransId="{485EB4EA-144C-4FBB-A228-26435CD48351}" sibTransId="{BCE65F63-2773-476E-91CB-80F6BF434DD9}"/>
    <dgm:cxn modelId="{CAD6FED9-E341-4A55-BCDC-2A83EBE54DC6}" srcId="{82B46258-0D72-4C0D-830F-3A6561FDBBD6}" destId="{66DA4C1A-8E92-4EC3-80CC-0661B340FFD4}" srcOrd="1" destOrd="0" parTransId="{682CF5A6-DFA1-4986-8756-49195CF3F6C8}" sibTransId="{77AE1BE2-1AC8-4812-AE5D-E7831461F604}"/>
    <dgm:cxn modelId="{954521E4-4A02-4719-8AE1-56568AD01596}" type="presParOf" srcId="{E6679E7E-F3AD-4388-8305-E3DB8F9D3F19}" destId="{27BE8B47-0890-4A96-8835-10933AB00903}" srcOrd="0" destOrd="0" presId="urn:microsoft.com/office/officeart/2018/5/layout/IconLeafLabelList"/>
    <dgm:cxn modelId="{28769BE2-3F0B-4EB6-B60A-BDB7CB777967}" type="presParOf" srcId="{27BE8B47-0890-4A96-8835-10933AB00903}" destId="{23AEE0C5-651A-4F71-90BE-E87BA7DFD735}" srcOrd="0" destOrd="0" presId="urn:microsoft.com/office/officeart/2018/5/layout/IconLeafLabelList"/>
    <dgm:cxn modelId="{67C30475-7D80-4AF5-9107-86B312910A37}" type="presParOf" srcId="{27BE8B47-0890-4A96-8835-10933AB00903}" destId="{FBF2E1A2-5EF4-4AE7-BB94-D51E43A3CB8A}" srcOrd="1" destOrd="0" presId="urn:microsoft.com/office/officeart/2018/5/layout/IconLeafLabelList"/>
    <dgm:cxn modelId="{7CDA1650-0BBC-49B8-8505-DB6BA90D2C58}" type="presParOf" srcId="{27BE8B47-0890-4A96-8835-10933AB00903}" destId="{04DA37AC-0CD9-4974-8B10-A4601A121B1A}" srcOrd="2" destOrd="0" presId="urn:microsoft.com/office/officeart/2018/5/layout/IconLeafLabelList"/>
    <dgm:cxn modelId="{AB5A5980-6DAD-4871-8D33-FA8EE3509473}" type="presParOf" srcId="{27BE8B47-0890-4A96-8835-10933AB00903}" destId="{6E3CBA73-847D-4840-A81F-80CBBE560DF0}" srcOrd="3" destOrd="0" presId="urn:microsoft.com/office/officeart/2018/5/layout/IconLeafLabelList"/>
    <dgm:cxn modelId="{18ABE1EB-7695-4D34-B48E-85A146C5C0E3}" type="presParOf" srcId="{E6679E7E-F3AD-4388-8305-E3DB8F9D3F19}" destId="{9FAAE212-16D5-42A3-B1B1-F11563F3129D}" srcOrd="1" destOrd="0" presId="urn:microsoft.com/office/officeart/2018/5/layout/IconLeafLabelList"/>
    <dgm:cxn modelId="{60107D09-3522-47E3-887C-4F1E6454D811}" type="presParOf" srcId="{E6679E7E-F3AD-4388-8305-E3DB8F9D3F19}" destId="{731972A9-F7B3-4C8E-A002-227909B38DFA}" srcOrd="2" destOrd="0" presId="urn:microsoft.com/office/officeart/2018/5/layout/IconLeafLabelList"/>
    <dgm:cxn modelId="{5BE02D4E-C85B-4E95-887D-3C257C53824A}" type="presParOf" srcId="{731972A9-F7B3-4C8E-A002-227909B38DFA}" destId="{D5E2B643-2297-4E65-B537-166BFDA303BD}" srcOrd="0" destOrd="0" presId="urn:microsoft.com/office/officeart/2018/5/layout/IconLeafLabelList"/>
    <dgm:cxn modelId="{7EA8EF14-3EDE-4597-8D7B-5A4454720E8B}" type="presParOf" srcId="{731972A9-F7B3-4C8E-A002-227909B38DFA}" destId="{3F071FB1-939A-43E4-A814-03BF68B126BE}" srcOrd="1" destOrd="0" presId="urn:microsoft.com/office/officeart/2018/5/layout/IconLeafLabelList"/>
    <dgm:cxn modelId="{AA891D2D-1BFE-4AEB-B134-FCA447DEB11E}" type="presParOf" srcId="{731972A9-F7B3-4C8E-A002-227909B38DFA}" destId="{0DFCED79-0DE9-4B3C-B0E7-132EAD400A01}" srcOrd="2" destOrd="0" presId="urn:microsoft.com/office/officeart/2018/5/layout/IconLeafLabelList"/>
    <dgm:cxn modelId="{D3CB2162-4158-4BB6-8714-81FB23E3DAF2}" type="presParOf" srcId="{731972A9-F7B3-4C8E-A002-227909B38DFA}" destId="{BD3DADE0-F9BE-4FF8-A29B-882CFA4928FC}" srcOrd="3" destOrd="0" presId="urn:microsoft.com/office/officeart/2018/5/layout/IconLeafLabelList"/>
    <dgm:cxn modelId="{1C432796-077B-4D2F-A975-AD13E9A0BED4}" type="presParOf" srcId="{E6679E7E-F3AD-4388-8305-E3DB8F9D3F19}" destId="{42B26223-FA09-40BC-AD00-3C5C640A8A09}" srcOrd="3" destOrd="0" presId="urn:microsoft.com/office/officeart/2018/5/layout/IconLeafLabelList"/>
    <dgm:cxn modelId="{C2E35375-6F61-4CE6-A2DF-F25F0D5C6527}" type="presParOf" srcId="{E6679E7E-F3AD-4388-8305-E3DB8F9D3F19}" destId="{E3D90DE9-9514-4CF8-827B-CA22FA2E879E}" srcOrd="4" destOrd="0" presId="urn:microsoft.com/office/officeart/2018/5/layout/IconLeafLabelList"/>
    <dgm:cxn modelId="{527A6F7B-99E0-4819-959F-D9AAA06284FC}" type="presParOf" srcId="{E3D90DE9-9514-4CF8-827B-CA22FA2E879E}" destId="{E02FAA7C-DBEB-4ACB-B83B-33AFE56FCB3C}" srcOrd="0" destOrd="0" presId="urn:microsoft.com/office/officeart/2018/5/layout/IconLeafLabelList"/>
    <dgm:cxn modelId="{DF6FEAED-E914-410C-B1BC-41E2C70A7813}" type="presParOf" srcId="{E3D90DE9-9514-4CF8-827B-CA22FA2E879E}" destId="{53FBC6C1-B670-4404-B236-450E4D3022D5}" srcOrd="1" destOrd="0" presId="urn:microsoft.com/office/officeart/2018/5/layout/IconLeafLabelList"/>
    <dgm:cxn modelId="{F877251F-1D92-46F7-9C29-8D7260AAFBCE}" type="presParOf" srcId="{E3D90DE9-9514-4CF8-827B-CA22FA2E879E}" destId="{F178BBE9-4D96-4DAE-8ACB-B1BBAC171AC7}" srcOrd="2" destOrd="0" presId="urn:microsoft.com/office/officeart/2018/5/layout/IconLeafLabelList"/>
    <dgm:cxn modelId="{F715977B-E539-4748-B19C-C8B1710B5D99}" type="presParOf" srcId="{E3D90DE9-9514-4CF8-827B-CA22FA2E879E}" destId="{C8B8336B-666A-4936-98F9-EE39849D102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56479-DD00-4D3A-9FE1-3659A95AEBD2}">
      <dsp:nvSpPr>
        <dsp:cNvPr id="0" name=""/>
        <dsp:cNvSpPr/>
      </dsp:nvSpPr>
      <dsp:spPr>
        <a:xfrm>
          <a:off x="0" y="1901"/>
          <a:ext cx="47262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5F31E-857E-4C99-94E3-78AE8DCC6BD5}">
      <dsp:nvSpPr>
        <dsp:cNvPr id="0" name=""/>
        <dsp:cNvSpPr/>
      </dsp:nvSpPr>
      <dsp:spPr>
        <a:xfrm>
          <a:off x="245129" y="184229"/>
          <a:ext cx="445690" cy="44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1DAC1-6E55-4DCD-BDC9-0899FE3D38E1}">
      <dsp:nvSpPr>
        <dsp:cNvPr id="0" name=""/>
        <dsp:cNvSpPr/>
      </dsp:nvSpPr>
      <dsp:spPr>
        <a:xfrm>
          <a:off x="935949" y="1901"/>
          <a:ext cx="37902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Current Issues in Telemedicine:</a:t>
          </a:r>
        </a:p>
      </dsp:txBody>
      <dsp:txXfrm>
        <a:off x="935949" y="1901"/>
        <a:ext cx="3790251" cy="810345"/>
      </dsp:txXfrm>
    </dsp:sp>
    <dsp:sp modelId="{675AC948-805C-4655-8DCF-9A726B25F25E}">
      <dsp:nvSpPr>
        <dsp:cNvPr id="0" name=""/>
        <dsp:cNvSpPr/>
      </dsp:nvSpPr>
      <dsp:spPr>
        <a:xfrm>
          <a:off x="0" y="1014833"/>
          <a:ext cx="47262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F984A-7E9A-431D-87AC-677D7CE57913}">
      <dsp:nvSpPr>
        <dsp:cNvPr id="0" name=""/>
        <dsp:cNvSpPr/>
      </dsp:nvSpPr>
      <dsp:spPr>
        <a:xfrm>
          <a:off x="245129" y="1197161"/>
          <a:ext cx="445690" cy="445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247BF-CDB9-4277-8252-28E1AAB1E1CE}">
      <dsp:nvSpPr>
        <dsp:cNvPr id="0" name=""/>
        <dsp:cNvSpPr/>
      </dsp:nvSpPr>
      <dsp:spPr>
        <a:xfrm>
          <a:off x="935949" y="1014833"/>
          <a:ext cx="37902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Security vulnerabilities in medical data sharing</a:t>
          </a:r>
        </a:p>
      </dsp:txBody>
      <dsp:txXfrm>
        <a:off x="935949" y="1014833"/>
        <a:ext cx="3790251" cy="810345"/>
      </dsp:txXfrm>
    </dsp:sp>
    <dsp:sp modelId="{7E44BB85-956B-4BE8-814C-C8F797ACCF12}">
      <dsp:nvSpPr>
        <dsp:cNvPr id="0" name=""/>
        <dsp:cNvSpPr/>
      </dsp:nvSpPr>
      <dsp:spPr>
        <a:xfrm>
          <a:off x="0" y="2027765"/>
          <a:ext cx="47262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22846-1174-4704-9904-E9637B26F73A}">
      <dsp:nvSpPr>
        <dsp:cNvPr id="0" name=""/>
        <dsp:cNvSpPr/>
      </dsp:nvSpPr>
      <dsp:spPr>
        <a:xfrm>
          <a:off x="245129" y="2210093"/>
          <a:ext cx="445690" cy="445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5481-DC03-4C08-BD07-B67EC6403D7F}">
      <dsp:nvSpPr>
        <dsp:cNvPr id="0" name=""/>
        <dsp:cNvSpPr/>
      </dsp:nvSpPr>
      <dsp:spPr>
        <a:xfrm>
          <a:off x="935949" y="2027765"/>
          <a:ext cx="37902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Lack of transparency and control over patient data</a:t>
          </a:r>
        </a:p>
      </dsp:txBody>
      <dsp:txXfrm>
        <a:off x="935949" y="2027765"/>
        <a:ext cx="3790251" cy="810345"/>
      </dsp:txXfrm>
    </dsp:sp>
    <dsp:sp modelId="{FF85F7CF-BFE1-45F1-A3E3-D402F4068F55}">
      <dsp:nvSpPr>
        <dsp:cNvPr id="0" name=""/>
        <dsp:cNvSpPr/>
      </dsp:nvSpPr>
      <dsp:spPr>
        <a:xfrm>
          <a:off x="0" y="3040697"/>
          <a:ext cx="47262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F3D91-D89D-486E-9197-9E147E2AD01F}">
      <dsp:nvSpPr>
        <dsp:cNvPr id="0" name=""/>
        <dsp:cNvSpPr/>
      </dsp:nvSpPr>
      <dsp:spPr>
        <a:xfrm>
          <a:off x="245129" y="3223025"/>
          <a:ext cx="445690" cy="445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E1ED8-9157-4CBB-A0FB-8AB6502AAE56}">
      <dsp:nvSpPr>
        <dsp:cNvPr id="0" name=""/>
        <dsp:cNvSpPr/>
      </dsp:nvSpPr>
      <dsp:spPr>
        <a:xfrm>
          <a:off x="935949" y="3040697"/>
          <a:ext cx="37902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Centralized systems prone to data breaches</a:t>
          </a:r>
        </a:p>
      </dsp:txBody>
      <dsp:txXfrm>
        <a:off x="935949" y="3040697"/>
        <a:ext cx="3790251" cy="810345"/>
      </dsp:txXfrm>
    </dsp:sp>
    <dsp:sp modelId="{55CFF4A6-14AA-4909-8BB8-18474E5EEDE6}">
      <dsp:nvSpPr>
        <dsp:cNvPr id="0" name=""/>
        <dsp:cNvSpPr/>
      </dsp:nvSpPr>
      <dsp:spPr>
        <a:xfrm>
          <a:off x="0" y="4053629"/>
          <a:ext cx="47262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0484-3C08-4292-96EF-0D91762AB79C}">
      <dsp:nvSpPr>
        <dsp:cNvPr id="0" name=""/>
        <dsp:cNvSpPr/>
      </dsp:nvSpPr>
      <dsp:spPr>
        <a:xfrm>
          <a:off x="245129" y="4235957"/>
          <a:ext cx="445690" cy="445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ED005-CE31-4E39-BACB-EFCF13BA1731}">
      <dsp:nvSpPr>
        <dsp:cNvPr id="0" name=""/>
        <dsp:cNvSpPr/>
      </dsp:nvSpPr>
      <dsp:spPr>
        <a:xfrm>
          <a:off x="935949" y="4053629"/>
          <a:ext cx="37902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Unclear ownership of medical records in telemedicine platforms</a:t>
          </a:r>
        </a:p>
      </dsp:txBody>
      <dsp:txXfrm>
        <a:off x="935949" y="4053629"/>
        <a:ext cx="3790251" cy="810345"/>
      </dsp:txXfrm>
    </dsp:sp>
    <dsp:sp modelId="{70636234-F502-4A24-A25D-FEEE3BDADF74}">
      <dsp:nvSpPr>
        <dsp:cNvPr id="0" name=""/>
        <dsp:cNvSpPr/>
      </dsp:nvSpPr>
      <dsp:spPr>
        <a:xfrm>
          <a:off x="0" y="5066561"/>
          <a:ext cx="47262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E91DD-7200-4128-B5B0-00BDB4B0782F}">
      <dsp:nvSpPr>
        <dsp:cNvPr id="0" name=""/>
        <dsp:cNvSpPr/>
      </dsp:nvSpPr>
      <dsp:spPr>
        <a:xfrm>
          <a:off x="245129" y="5248889"/>
          <a:ext cx="445690" cy="4456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CE995-22AC-4BCD-882F-7B408093EE32}">
      <dsp:nvSpPr>
        <dsp:cNvPr id="0" name=""/>
        <dsp:cNvSpPr/>
      </dsp:nvSpPr>
      <dsp:spPr>
        <a:xfrm>
          <a:off x="935949" y="5066561"/>
          <a:ext cx="37902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Challenges in handling large volumes of sensitive medical data</a:t>
          </a:r>
        </a:p>
      </dsp:txBody>
      <dsp:txXfrm>
        <a:off x="935949" y="5066561"/>
        <a:ext cx="3790251" cy="810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D59E-698C-4053-9920-568EF38B01B4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948A8-D7F0-40A5-A46F-520A0B205052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B8393-55D1-47B2-9FB5-6A7E95A9FC29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Funding Requirement: $2M for platform development</a:t>
          </a:r>
        </a:p>
      </dsp:txBody>
      <dsp:txXfrm>
        <a:off x="1494726" y="2600"/>
        <a:ext cx="2252392" cy="955560"/>
      </dsp:txXfrm>
    </dsp:sp>
    <dsp:sp modelId="{37C713BF-FD02-4EF6-B7A0-C7D2DA340F6E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74125-01BD-4963-86A4-CA6B19F185BC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FEB9F-D9E8-44B8-AE47-6F0454179AD2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Expected revenue of $10M in 3 years</a:t>
          </a:r>
        </a:p>
      </dsp:txBody>
      <dsp:txXfrm>
        <a:off x="5299904" y="2600"/>
        <a:ext cx="2252392" cy="955560"/>
      </dsp:txXfrm>
    </dsp:sp>
    <dsp:sp modelId="{25064F49-F534-451A-BD53-F24B5A0C9D94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8807D-5BA3-4FE2-A570-EBDB17720ED2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C9754-5A5B-4A5C-B15A-5FE238EF17AC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Key Expenses:</a:t>
          </a:r>
        </a:p>
      </dsp:txBody>
      <dsp:txXfrm>
        <a:off x="1494726" y="1697888"/>
        <a:ext cx="2252392" cy="955560"/>
      </dsp:txXfrm>
    </dsp:sp>
    <dsp:sp modelId="{A605A229-1F51-43E2-839B-AC8F26812921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1EB1A-D2D4-4D5A-A412-03656E155A38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A4110-CBCB-4A79-ACB6-69F002CDEEB6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Technology development</a:t>
          </a:r>
        </a:p>
      </dsp:txBody>
      <dsp:txXfrm>
        <a:off x="5299904" y="1697888"/>
        <a:ext cx="2252392" cy="955560"/>
      </dsp:txXfrm>
    </dsp:sp>
    <dsp:sp modelId="{9DC0DC82-B54D-4AA9-9CBB-E96C9263528F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E90DD-E4E9-42D1-9480-CB4C076ED231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4137A-6371-4F79-8B0A-3FA1413D0E8F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Compliance and regulatory approvals</a:t>
          </a:r>
        </a:p>
      </dsp:txBody>
      <dsp:txXfrm>
        <a:off x="1494726" y="3393176"/>
        <a:ext cx="2252392" cy="955560"/>
      </dsp:txXfrm>
    </dsp:sp>
    <dsp:sp modelId="{9CDA7281-FC89-42AC-8093-44D6D3229B48}">
      <dsp:nvSpPr>
        <dsp:cNvPr id="0" name=""/>
        <dsp:cNvSpPr/>
      </dsp:nvSpPr>
      <dsp:spPr>
        <a:xfrm>
          <a:off x="4139581" y="3393176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67C19-5F54-44B6-A896-A3B40D394BAB}">
      <dsp:nvSpPr>
        <dsp:cNvPr id="0" name=""/>
        <dsp:cNvSpPr/>
      </dsp:nvSpPr>
      <dsp:spPr>
        <a:xfrm>
          <a:off x="4340248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3E6C6-B5C4-4AAF-849F-B3C453AB21AE}">
      <dsp:nvSpPr>
        <dsp:cNvPr id="0" name=""/>
        <dsp:cNvSpPr/>
      </dsp:nvSpPr>
      <dsp:spPr>
        <a:xfrm>
          <a:off x="5299904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Marketing</a:t>
          </a:r>
        </a:p>
      </dsp:txBody>
      <dsp:txXfrm>
        <a:off x="5299904" y="3393176"/>
        <a:ext cx="2252392" cy="955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189DC-1728-464B-BCD0-5D8955F32D3A}">
      <dsp:nvSpPr>
        <dsp:cNvPr id="0" name=""/>
        <dsp:cNvSpPr/>
      </dsp:nvSpPr>
      <dsp:spPr>
        <a:xfrm>
          <a:off x="0" y="3275482"/>
          <a:ext cx="1971675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Phase 3</a:t>
          </a:r>
        </a:p>
      </dsp:txBody>
      <dsp:txXfrm>
        <a:off x="0" y="3275482"/>
        <a:ext cx="1971675" cy="1075086"/>
      </dsp:txXfrm>
    </dsp:sp>
    <dsp:sp modelId="{ED94FA86-63C6-4753-BC19-4E1202F57B68}">
      <dsp:nvSpPr>
        <dsp:cNvPr id="0" name=""/>
        <dsp:cNvSpPr/>
      </dsp:nvSpPr>
      <dsp:spPr>
        <a:xfrm>
          <a:off x="1971675" y="3275482"/>
          <a:ext cx="5915025" cy="10750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304800" rIns="11998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Full Launch (24 months)</a:t>
          </a:r>
        </a:p>
      </dsp:txBody>
      <dsp:txXfrm>
        <a:off x="1971675" y="3275482"/>
        <a:ext cx="5915025" cy="1075086"/>
      </dsp:txXfrm>
    </dsp:sp>
    <dsp:sp modelId="{4C98757F-9C55-43ED-AB5F-8330C0355116}">
      <dsp:nvSpPr>
        <dsp:cNvPr id="0" name=""/>
        <dsp:cNvSpPr/>
      </dsp:nvSpPr>
      <dsp:spPr>
        <a:xfrm rot="10800000">
          <a:off x="0" y="1638125"/>
          <a:ext cx="1971675" cy="16534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Phase 2</a:t>
          </a:r>
        </a:p>
      </dsp:txBody>
      <dsp:txXfrm rot="-10800000">
        <a:off x="0" y="1638125"/>
        <a:ext cx="1971675" cy="1074763"/>
      </dsp:txXfrm>
    </dsp:sp>
    <dsp:sp modelId="{3233CCB9-DE9B-45AF-AF4D-E9E68FC0585F}">
      <dsp:nvSpPr>
        <dsp:cNvPr id="0" name=""/>
        <dsp:cNvSpPr/>
      </dsp:nvSpPr>
      <dsp:spPr>
        <a:xfrm>
          <a:off x="1971675" y="1638125"/>
          <a:ext cx="5915025" cy="1074763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304800" rIns="11998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Pilot Deployment (12 months)</a:t>
          </a:r>
        </a:p>
      </dsp:txBody>
      <dsp:txXfrm>
        <a:off x="1971675" y="1638125"/>
        <a:ext cx="5915025" cy="1074763"/>
      </dsp:txXfrm>
    </dsp:sp>
    <dsp:sp modelId="{E1DC9FAD-7BDE-4563-B45E-8AEBB3014DF1}">
      <dsp:nvSpPr>
        <dsp:cNvPr id="0" name=""/>
        <dsp:cNvSpPr/>
      </dsp:nvSpPr>
      <dsp:spPr>
        <a:xfrm rot="10800000">
          <a:off x="0" y="769"/>
          <a:ext cx="1971675" cy="16534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Phase 1</a:t>
          </a:r>
        </a:p>
      </dsp:txBody>
      <dsp:txXfrm rot="-10800000">
        <a:off x="0" y="769"/>
        <a:ext cx="1971675" cy="1074763"/>
      </dsp:txXfrm>
    </dsp:sp>
    <dsp:sp modelId="{9C0AC688-8CE2-4264-9CA7-F7B49F600130}">
      <dsp:nvSpPr>
        <dsp:cNvPr id="0" name=""/>
        <dsp:cNvSpPr/>
      </dsp:nvSpPr>
      <dsp:spPr>
        <a:xfrm>
          <a:off x="1971675" y="769"/>
          <a:ext cx="5915025" cy="107476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304800" rIns="11998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MVP Development (6 months)</a:t>
          </a:r>
        </a:p>
      </dsp:txBody>
      <dsp:txXfrm>
        <a:off x="1971675" y="769"/>
        <a:ext cx="5915025" cy="10747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25D2D-F354-4576-92BD-E0198C6CA0C5}">
      <dsp:nvSpPr>
        <dsp:cNvPr id="0" name=""/>
        <dsp:cNvSpPr/>
      </dsp:nvSpPr>
      <dsp:spPr>
        <a:xfrm>
          <a:off x="341781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5B09F-D72A-4354-AFAB-BF77D9E53247}">
      <dsp:nvSpPr>
        <dsp:cNvPr id="0" name=""/>
        <dsp:cNvSpPr/>
      </dsp:nvSpPr>
      <dsp:spPr>
        <a:xfrm>
          <a:off x="56824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F8DD8-8486-413F-87D0-880A83DBEFC8}">
      <dsp:nvSpPr>
        <dsp:cNvPr id="0" name=""/>
        <dsp:cNvSpPr/>
      </dsp:nvSpPr>
      <dsp:spPr>
        <a:xfrm>
          <a:off x="2092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Existing Solutions:</a:t>
          </a:r>
        </a:p>
      </dsp:txBody>
      <dsp:txXfrm>
        <a:off x="2092" y="2524067"/>
        <a:ext cx="1741992" cy="696796"/>
      </dsp:txXfrm>
    </dsp:sp>
    <dsp:sp modelId="{7F7F1448-1843-4977-9D5B-73B79914A8F7}">
      <dsp:nvSpPr>
        <dsp:cNvPr id="0" name=""/>
        <dsp:cNvSpPr/>
      </dsp:nvSpPr>
      <dsp:spPr>
        <a:xfrm>
          <a:off x="2388621" y="1130473"/>
          <a:ext cx="1062615" cy="1062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1E80-4753-42C7-A297-3ABEE3098066}">
      <dsp:nvSpPr>
        <dsp:cNvPr id="0" name=""/>
        <dsp:cNvSpPr/>
      </dsp:nvSpPr>
      <dsp:spPr>
        <a:xfrm>
          <a:off x="261508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0565-407C-4838-A4AF-9FBD3FE94F8B}">
      <dsp:nvSpPr>
        <dsp:cNvPr id="0" name=""/>
        <dsp:cNvSpPr/>
      </dsp:nvSpPr>
      <dsp:spPr>
        <a:xfrm>
          <a:off x="2048933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- JD Health, Teladoc Health, IBM Health Pass</a:t>
          </a:r>
        </a:p>
      </dsp:txBody>
      <dsp:txXfrm>
        <a:off x="2048933" y="2524067"/>
        <a:ext cx="1741992" cy="696796"/>
      </dsp:txXfrm>
    </dsp:sp>
    <dsp:sp modelId="{18B3EC3D-5E57-4DD9-B614-E3AC77504474}">
      <dsp:nvSpPr>
        <dsp:cNvPr id="0" name=""/>
        <dsp:cNvSpPr/>
      </dsp:nvSpPr>
      <dsp:spPr>
        <a:xfrm>
          <a:off x="4435462" y="1130473"/>
          <a:ext cx="1062615" cy="10626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1E717-304C-4B3C-9AD9-0DD045E21E9F}">
      <dsp:nvSpPr>
        <dsp:cNvPr id="0" name=""/>
        <dsp:cNvSpPr/>
      </dsp:nvSpPr>
      <dsp:spPr>
        <a:xfrm>
          <a:off x="4661921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100D-74F7-458E-A9EE-CF8154A8C86F}">
      <dsp:nvSpPr>
        <dsp:cNvPr id="0" name=""/>
        <dsp:cNvSpPr/>
      </dsp:nvSpPr>
      <dsp:spPr>
        <a:xfrm>
          <a:off x="4095774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Our Advantage:</a:t>
          </a:r>
        </a:p>
      </dsp:txBody>
      <dsp:txXfrm>
        <a:off x="4095774" y="2524067"/>
        <a:ext cx="1741992" cy="696796"/>
      </dsp:txXfrm>
    </dsp:sp>
    <dsp:sp modelId="{5B841D75-03A7-4348-9857-1610A5934D6A}">
      <dsp:nvSpPr>
        <dsp:cNvPr id="0" name=""/>
        <dsp:cNvSpPr/>
      </dsp:nvSpPr>
      <dsp:spPr>
        <a:xfrm>
          <a:off x="6482303" y="1130473"/>
          <a:ext cx="1062615" cy="10626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59518-973C-464E-AEAA-C447138C9F54}">
      <dsp:nvSpPr>
        <dsp:cNvPr id="0" name=""/>
        <dsp:cNvSpPr/>
      </dsp:nvSpPr>
      <dsp:spPr>
        <a:xfrm>
          <a:off x="6708762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6DAA-9E14-419E-AB91-2BED0467A8CD}">
      <dsp:nvSpPr>
        <dsp:cNvPr id="0" name=""/>
        <dsp:cNvSpPr/>
      </dsp:nvSpPr>
      <dsp:spPr>
        <a:xfrm>
          <a:off x="6142615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- Decentralized telemedicine platform with full data control</a:t>
          </a:r>
        </a:p>
      </dsp:txBody>
      <dsp:txXfrm>
        <a:off x="6142615" y="2524067"/>
        <a:ext cx="1741992" cy="6967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FA96B-D7F6-4A60-BF98-E5242480D46F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22FE8-9F0D-4EB5-BBB4-273E20527FA6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46C14-7111-4BB0-81FC-5973A17AE4B6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Join Us in Revolutionizing Telemedicine!</a:t>
          </a:r>
        </a:p>
      </dsp:txBody>
      <dsp:txXfrm>
        <a:off x="80381" y="2738169"/>
        <a:ext cx="2306250" cy="720000"/>
      </dsp:txXfrm>
    </dsp:sp>
    <dsp:sp modelId="{A09F3F51-9903-4BFB-A04E-6A324311D92B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52C71-2856-4DF9-B66C-E147408C67F9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172CC-38A0-49F2-A297-1CCAE56F75FF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Funding Needed: $2M to scale</a:t>
          </a:r>
        </a:p>
      </dsp:txBody>
      <dsp:txXfrm>
        <a:off x="2790224" y="2738169"/>
        <a:ext cx="2306250" cy="720000"/>
      </dsp:txXfrm>
    </dsp:sp>
    <dsp:sp modelId="{13044ABF-33DA-4BCE-BD0B-6AAB7F6669E6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FCAD-80BB-453F-BEC2-AF210D36E693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1A1F8-5EB5-40D5-8B2E-DF6BE092EF94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Next Step: Schedule a meeting to discuss partnership opportunities</a:t>
          </a:r>
        </a:p>
      </dsp:txBody>
      <dsp:txXfrm>
        <a:off x="5500068" y="2738169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98661-0290-40BF-B5FE-F7A4909DA913}">
      <dsp:nvSpPr>
        <dsp:cNvPr id="0" name=""/>
        <dsp:cNvSpPr/>
      </dsp:nvSpPr>
      <dsp:spPr>
        <a:xfrm>
          <a:off x="310020" y="560373"/>
          <a:ext cx="507041" cy="5070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C52DD-AC4C-47B7-BE08-8C40522A6BEB}">
      <dsp:nvSpPr>
        <dsp:cNvPr id="0" name=""/>
        <dsp:cNvSpPr/>
      </dsp:nvSpPr>
      <dsp:spPr>
        <a:xfrm>
          <a:off x="162" y="126106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We Propose:</a:t>
          </a:r>
        </a:p>
      </dsp:txBody>
      <dsp:txXfrm>
        <a:off x="162" y="1261060"/>
        <a:ext cx="1126757" cy="450703"/>
      </dsp:txXfrm>
    </dsp:sp>
    <dsp:sp modelId="{0B2D7715-8E83-478D-A204-947D36B0EE01}">
      <dsp:nvSpPr>
        <dsp:cNvPr id="0" name=""/>
        <dsp:cNvSpPr/>
      </dsp:nvSpPr>
      <dsp:spPr>
        <a:xfrm>
          <a:off x="1633961" y="560373"/>
          <a:ext cx="507041" cy="5070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C16BC-398D-400A-912A-ED172849F6A4}">
      <dsp:nvSpPr>
        <dsp:cNvPr id="0" name=""/>
        <dsp:cNvSpPr/>
      </dsp:nvSpPr>
      <dsp:spPr>
        <a:xfrm>
          <a:off x="1324102" y="126106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- A blockchain-based framework using Hyperledger Fabric for telemedicine transactions</a:t>
          </a:r>
        </a:p>
      </dsp:txBody>
      <dsp:txXfrm>
        <a:off x="1324102" y="1261060"/>
        <a:ext cx="1126757" cy="450703"/>
      </dsp:txXfrm>
    </dsp:sp>
    <dsp:sp modelId="{689F2D7F-0BD0-4E78-AF3F-34B141B03042}">
      <dsp:nvSpPr>
        <dsp:cNvPr id="0" name=""/>
        <dsp:cNvSpPr/>
      </dsp:nvSpPr>
      <dsp:spPr>
        <a:xfrm>
          <a:off x="2957901" y="560373"/>
          <a:ext cx="507041" cy="5070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40C27-F1DA-480E-A5D4-48C2E586DD40}">
      <dsp:nvSpPr>
        <dsp:cNvPr id="0" name=""/>
        <dsp:cNvSpPr/>
      </dsp:nvSpPr>
      <dsp:spPr>
        <a:xfrm>
          <a:off x="2648043" y="126106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- Secure, transparent, and decentralized handling of medical records</a:t>
          </a:r>
        </a:p>
      </dsp:txBody>
      <dsp:txXfrm>
        <a:off x="2648043" y="1261060"/>
        <a:ext cx="1126757" cy="450703"/>
      </dsp:txXfrm>
    </dsp:sp>
    <dsp:sp modelId="{1650293A-481D-48D2-BD0F-47F976C8B08D}">
      <dsp:nvSpPr>
        <dsp:cNvPr id="0" name=""/>
        <dsp:cNvSpPr/>
      </dsp:nvSpPr>
      <dsp:spPr>
        <a:xfrm>
          <a:off x="4281842" y="560373"/>
          <a:ext cx="507041" cy="5070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2DE17-EDC9-47FC-94A2-646B9ECE2CD7}">
      <dsp:nvSpPr>
        <dsp:cNvPr id="0" name=""/>
        <dsp:cNvSpPr/>
      </dsp:nvSpPr>
      <dsp:spPr>
        <a:xfrm>
          <a:off x="3971983" y="126106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- Smart contracts for patient-practitioner interactions, medical record storage, and payments</a:t>
          </a:r>
        </a:p>
      </dsp:txBody>
      <dsp:txXfrm>
        <a:off x="3971983" y="1261060"/>
        <a:ext cx="1126757" cy="450703"/>
      </dsp:txXfrm>
    </dsp:sp>
    <dsp:sp modelId="{4932B5E3-99A4-4450-926F-2B5767D17C23}">
      <dsp:nvSpPr>
        <dsp:cNvPr id="0" name=""/>
        <dsp:cNvSpPr/>
      </dsp:nvSpPr>
      <dsp:spPr>
        <a:xfrm>
          <a:off x="310020" y="1993453"/>
          <a:ext cx="507041" cy="5070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7C2B-093B-4655-804A-D7CCA711BF9D}">
      <dsp:nvSpPr>
        <dsp:cNvPr id="0" name=""/>
        <dsp:cNvSpPr/>
      </dsp:nvSpPr>
      <dsp:spPr>
        <a:xfrm>
          <a:off x="162" y="269414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Key Features:</a:t>
          </a:r>
        </a:p>
      </dsp:txBody>
      <dsp:txXfrm>
        <a:off x="162" y="2694140"/>
        <a:ext cx="1126757" cy="450703"/>
      </dsp:txXfrm>
    </dsp:sp>
    <dsp:sp modelId="{CD1C7FE9-3348-4ADA-B25D-4820A0C2D1C2}">
      <dsp:nvSpPr>
        <dsp:cNvPr id="0" name=""/>
        <dsp:cNvSpPr/>
      </dsp:nvSpPr>
      <dsp:spPr>
        <a:xfrm>
          <a:off x="1633961" y="1993453"/>
          <a:ext cx="507041" cy="5070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451F2-7694-4540-80E5-8E76EF301B32}">
      <dsp:nvSpPr>
        <dsp:cNvPr id="0" name=""/>
        <dsp:cNvSpPr/>
      </dsp:nvSpPr>
      <dsp:spPr>
        <a:xfrm>
          <a:off x="1324102" y="269414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- Decentralized data storage</a:t>
          </a:r>
        </a:p>
      </dsp:txBody>
      <dsp:txXfrm>
        <a:off x="1324102" y="2694140"/>
        <a:ext cx="1126757" cy="450703"/>
      </dsp:txXfrm>
    </dsp:sp>
    <dsp:sp modelId="{EF2C59A5-8631-4AF1-AD21-08F5511BAF2A}">
      <dsp:nvSpPr>
        <dsp:cNvPr id="0" name=""/>
        <dsp:cNvSpPr/>
      </dsp:nvSpPr>
      <dsp:spPr>
        <a:xfrm>
          <a:off x="2957901" y="1993453"/>
          <a:ext cx="507041" cy="5070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7AB6-5EED-4BC8-ADCD-57F2A678E539}">
      <dsp:nvSpPr>
        <dsp:cNvPr id="0" name=""/>
        <dsp:cNvSpPr/>
      </dsp:nvSpPr>
      <dsp:spPr>
        <a:xfrm>
          <a:off x="2648043" y="269414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- Smart contracts for automation</a:t>
          </a:r>
        </a:p>
      </dsp:txBody>
      <dsp:txXfrm>
        <a:off x="2648043" y="2694140"/>
        <a:ext cx="1126757" cy="450703"/>
      </dsp:txXfrm>
    </dsp:sp>
    <dsp:sp modelId="{C86B1B28-6EE4-47AB-8D4F-5B0B2A8B66E6}">
      <dsp:nvSpPr>
        <dsp:cNvPr id="0" name=""/>
        <dsp:cNvSpPr/>
      </dsp:nvSpPr>
      <dsp:spPr>
        <a:xfrm>
          <a:off x="4281842" y="1993453"/>
          <a:ext cx="507041" cy="50704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D1F6-74CB-4D61-9D2C-7E6D5A9B4DD1}">
      <dsp:nvSpPr>
        <dsp:cNvPr id="0" name=""/>
        <dsp:cNvSpPr/>
      </dsp:nvSpPr>
      <dsp:spPr>
        <a:xfrm>
          <a:off x="3971983" y="2694140"/>
          <a:ext cx="1126757" cy="450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- Enhanced privacy through encryption</a:t>
          </a:r>
        </a:p>
      </dsp:txBody>
      <dsp:txXfrm>
        <a:off x="3971983" y="2694140"/>
        <a:ext cx="1126757" cy="450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DA189-8B47-486F-891D-E773FECF7799}">
      <dsp:nvSpPr>
        <dsp:cNvPr id="0" name=""/>
        <dsp:cNvSpPr/>
      </dsp:nvSpPr>
      <dsp:spPr>
        <a:xfrm>
          <a:off x="509334" y="209499"/>
          <a:ext cx="655751" cy="65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26F8D-6811-4526-9542-F062C65C345D}">
      <dsp:nvSpPr>
        <dsp:cNvPr id="0" name=""/>
        <dsp:cNvSpPr/>
      </dsp:nvSpPr>
      <dsp:spPr>
        <a:xfrm>
          <a:off x="108597" y="1087564"/>
          <a:ext cx="1457226" cy="5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Key Benefits of Blockchain:</a:t>
          </a:r>
        </a:p>
      </dsp:txBody>
      <dsp:txXfrm>
        <a:off x="108597" y="1087564"/>
        <a:ext cx="1457226" cy="582890"/>
      </dsp:txXfrm>
    </dsp:sp>
    <dsp:sp modelId="{7B7F9A2C-6C71-438E-B4ED-EC52EBBCAECF}">
      <dsp:nvSpPr>
        <dsp:cNvPr id="0" name=""/>
        <dsp:cNvSpPr/>
      </dsp:nvSpPr>
      <dsp:spPr>
        <a:xfrm>
          <a:off x="2221576" y="209499"/>
          <a:ext cx="655751" cy="65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08D8C-3A2E-41B5-B016-F12B69094BE1}">
      <dsp:nvSpPr>
        <dsp:cNvPr id="0" name=""/>
        <dsp:cNvSpPr/>
      </dsp:nvSpPr>
      <dsp:spPr>
        <a:xfrm>
          <a:off x="1820838" y="1087564"/>
          <a:ext cx="1457226" cy="5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Data Security</a:t>
          </a:r>
        </a:p>
      </dsp:txBody>
      <dsp:txXfrm>
        <a:off x="1820838" y="1087564"/>
        <a:ext cx="1457226" cy="582890"/>
      </dsp:txXfrm>
    </dsp:sp>
    <dsp:sp modelId="{70950E45-A230-4C1E-9282-F4D69140B5BA}">
      <dsp:nvSpPr>
        <dsp:cNvPr id="0" name=""/>
        <dsp:cNvSpPr/>
      </dsp:nvSpPr>
      <dsp:spPr>
        <a:xfrm>
          <a:off x="3933817" y="209499"/>
          <a:ext cx="655751" cy="65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71090-D85A-4355-B5E4-E91A4F7EB26C}">
      <dsp:nvSpPr>
        <dsp:cNvPr id="0" name=""/>
        <dsp:cNvSpPr/>
      </dsp:nvSpPr>
      <dsp:spPr>
        <a:xfrm>
          <a:off x="3533079" y="1087564"/>
          <a:ext cx="1457226" cy="5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Patient Control</a:t>
          </a:r>
        </a:p>
      </dsp:txBody>
      <dsp:txXfrm>
        <a:off x="3533079" y="1087564"/>
        <a:ext cx="1457226" cy="582890"/>
      </dsp:txXfrm>
    </dsp:sp>
    <dsp:sp modelId="{C44BE581-9E54-4894-9193-C7647841CD0C}">
      <dsp:nvSpPr>
        <dsp:cNvPr id="0" name=""/>
        <dsp:cNvSpPr/>
      </dsp:nvSpPr>
      <dsp:spPr>
        <a:xfrm>
          <a:off x="509334" y="2034761"/>
          <a:ext cx="655751" cy="65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15B08-D61A-4C54-9B4E-8908A4E529C2}">
      <dsp:nvSpPr>
        <dsp:cNvPr id="0" name=""/>
        <dsp:cNvSpPr/>
      </dsp:nvSpPr>
      <dsp:spPr>
        <a:xfrm>
          <a:off x="108597" y="2912826"/>
          <a:ext cx="1457226" cy="5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Transparency</a:t>
          </a:r>
        </a:p>
      </dsp:txBody>
      <dsp:txXfrm>
        <a:off x="108597" y="2912826"/>
        <a:ext cx="1457226" cy="582890"/>
      </dsp:txXfrm>
    </dsp:sp>
    <dsp:sp modelId="{601516E0-A8EA-46A2-80D8-9CDB8DECDC31}">
      <dsp:nvSpPr>
        <dsp:cNvPr id="0" name=""/>
        <dsp:cNvSpPr/>
      </dsp:nvSpPr>
      <dsp:spPr>
        <a:xfrm>
          <a:off x="2221576" y="2034761"/>
          <a:ext cx="655751" cy="6557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BF538-80EE-42D5-B5C8-30F8B3866347}">
      <dsp:nvSpPr>
        <dsp:cNvPr id="0" name=""/>
        <dsp:cNvSpPr/>
      </dsp:nvSpPr>
      <dsp:spPr>
        <a:xfrm>
          <a:off x="1820838" y="2912826"/>
          <a:ext cx="1457226" cy="5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Cost Efficiency</a:t>
          </a:r>
        </a:p>
      </dsp:txBody>
      <dsp:txXfrm>
        <a:off x="1820838" y="2912826"/>
        <a:ext cx="1457226" cy="582890"/>
      </dsp:txXfrm>
    </dsp:sp>
    <dsp:sp modelId="{C2350F71-D237-42C1-833A-1066F647E340}">
      <dsp:nvSpPr>
        <dsp:cNvPr id="0" name=""/>
        <dsp:cNvSpPr/>
      </dsp:nvSpPr>
      <dsp:spPr>
        <a:xfrm>
          <a:off x="3933817" y="2034761"/>
          <a:ext cx="655751" cy="6557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DD96F-D1BD-42BD-8F5C-E3B992CF1081}">
      <dsp:nvSpPr>
        <dsp:cNvPr id="0" name=""/>
        <dsp:cNvSpPr/>
      </dsp:nvSpPr>
      <dsp:spPr>
        <a:xfrm>
          <a:off x="3533079" y="2912826"/>
          <a:ext cx="1457226" cy="58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Interoperability</a:t>
          </a:r>
        </a:p>
      </dsp:txBody>
      <dsp:txXfrm>
        <a:off x="3533079" y="2912826"/>
        <a:ext cx="1457226" cy="582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31A1E-6A79-4C97-B5DA-29CF22861A91}">
      <dsp:nvSpPr>
        <dsp:cNvPr id="0" name=""/>
        <dsp:cNvSpPr/>
      </dsp:nvSpPr>
      <dsp:spPr>
        <a:xfrm>
          <a:off x="0" y="9661"/>
          <a:ext cx="5098904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Growing Demand for Telemedicine:</a:t>
          </a:r>
        </a:p>
      </dsp:txBody>
      <dsp:txXfrm>
        <a:off x="42663" y="52324"/>
        <a:ext cx="5013578" cy="788627"/>
      </dsp:txXfrm>
    </dsp:sp>
    <dsp:sp modelId="{9B519C06-3D7B-4C04-8113-590FD70C745D}">
      <dsp:nvSpPr>
        <dsp:cNvPr id="0" name=""/>
        <dsp:cNvSpPr/>
      </dsp:nvSpPr>
      <dsp:spPr>
        <a:xfrm>
          <a:off x="0" y="946975"/>
          <a:ext cx="5098904" cy="8739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Telemedicine market projected to grow to over $185 billion by 2026</a:t>
          </a:r>
        </a:p>
      </dsp:txBody>
      <dsp:txXfrm>
        <a:off x="42663" y="989638"/>
        <a:ext cx="5013578" cy="788627"/>
      </dsp:txXfrm>
    </dsp:sp>
    <dsp:sp modelId="{DF62AF1B-F470-4568-A774-E5BFBFE8ABC5}">
      <dsp:nvSpPr>
        <dsp:cNvPr id="0" name=""/>
        <dsp:cNvSpPr/>
      </dsp:nvSpPr>
      <dsp:spPr>
        <a:xfrm>
          <a:off x="0" y="1884288"/>
          <a:ext cx="5098904" cy="8739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Blockchain healthcare market expected to reach $5 billion by 2025</a:t>
          </a:r>
        </a:p>
      </dsp:txBody>
      <dsp:txXfrm>
        <a:off x="42663" y="1926951"/>
        <a:ext cx="5013578" cy="788627"/>
      </dsp:txXfrm>
    </dsp:sp>
    <dsp:sp modelId="{9D0AA2B2-2B6C-4A85-AD75-D5970E49796A}">
      <dsp:nvSpPr>
        <dsp:cNvPr id="0" name=""/>
        <dsp:cNvSpPr/>
      </dsp:nvSpPr>
      <dsp:spPr>
        <a:xfrm>
          <a:off x="0" y="2821601"/>
          <a:ext cx="5098904" cy="873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Rising demand for secure, transparent digital healthcare solutions</a:t>
          </a:r>
        </a:p>
      </dsp:txBody>
      <dsp:txXfrm>
        <a:off x="42663" y="2864264"/>
        <a:ext cx="5013578" cy="788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51F50-1B97-4E66-A72A-CF009D1A9F9A}">
      <dsp:nvSpPr>
        <dsp:cNvPr id="0" name=""/>
        <dsp:cNvSpPr/>
      </dsp:nvSpPr>
      <dsp:spPr>
        <a:xfrm>
          <a:off x="0" y="538158"/>
          <a:ext cx="5098904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Why Hyperledger Fabric?</a:t>
          </a:r>
        </a:p>
      </dsp:txBody>
      <dsp:txXfrm>
        <a:off x="23417" y="561575"/>
        <a:ext cx="5052070" cy="432866"/>
      </dsp:txXfrm>
    </dsp:sp>
    <dsp:sp modelId="{21391347-3B8D-46D8-9720-803A1A6E9E76}">
      <dsp:nvSpPr>
        <dsp:cNvPr id="0" name=""/>
        <dsp:cNvSpPr/>
      </dsp:nvSpPr>
      <dsp:spPr>
        <a:xfrm>
          <a:off x="0" y="1075458"/>
          <a:ext cx="5098904" cy="4797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Permissioned blockchain for enhanced privacy</a:t>
          </a:r>
        </a:p>
      </dsp:txBody>
      <dsp:txXfrm>
        <a:off x="23417" y="1098875"/>
        <a:ext cx="5052070" cy="432866"/>
      </dsp:txXfrm>
    </dsp:sp>
    <dsp:sp modelId="{60166A1E-2B6D-460B-BAF5-F3DCFC7B6CFF}">
      <dsp:nvSpPr>
        <dsp:cNvPr id="0" name=""/>
        <dsp:cNvSpPr/>
      </dsp:nvSpPr>
      <dsp:spPr>
        <a:xfrm>
          <a:off x="0" y="1612758"/>
          <a:ext cx="5098904" cy="4797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Smart contracts automate processes</a:t>
          </a:r>
        </a:p>
      </dsp:txBody>
      <dsp:txXfrm>
        <a:off x="23417" y="1636175"/>
        <a:ext cx="5052070" cy="432866"/>
      </dsp:txXfrm>
    </dsp:sp>
    <dsp:sp modelId="{499F06BA-5177-4159-A7F5-F3588304A86F}">
      <dsp:nvSpPr>
        <dsp:cNvPr id="0" name=""/>
        <dsp:cNvSpPr/>
      </dsp:nvSpPr>
      <dsp:spPr>
        <a:xfrm>
          <a:off x="0" y="2150058"/>
          <a:ext cx="5098904" cy="4797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Scalable and handles large volumes</a:t>
          </a:r>
        </a:p>
      </dsp:txBody>
      <dsp:txXfrm>
        <a:off x="23417" y="2173475"/>
        <a:ext cx="5052070" cy="432866"/>
      </dsp:txXfrm>
    </dsp:sp>
    <dsp:sp modelId="{E8BFF1AA-DD00-4E57-896D-2D022F87DD15}">
      <dsp:nvSpPr>
        <dsp:cNvPr id="0" name=""/>
        <dsp:cNvSpPr/>
      </dsp:nvSpPr>
      <dsp:spPr>
        <a:xfrm>
          <a:off x="0" y="2687358"/>
          <a:ext cx="5098904" cy="4797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Cryptographic privacy controls</a:t>
          </a:r>
        </a:p>
      </dsp:txBody>
      <dsp:txXfrm>
        <a:off x="23417" y="2710775"/>
        <a:ext cx="5052070" cy="43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C6790-3A1E-4EC8-B4E4-BE71EEB094A9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BE15F-0362-47D9-A48A-BFCB974CF06F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A735-6C6F-409A-B697-F7484CC31D27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How It Works:</a:t>
          </a:r>
        </a:p>
      </dsp:txBody>
      <dsp:txXfrm>
        <a:off x="1494726" y="2600"/>
        <a:ext cx="2252392" cy="955560"/>
      </dsp:txXfrm>
    </dsp:sp>
    <dsp:sp modelId="{0B31E4E8-347E-4337-9CBA-535BD90EBC66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5E957-819E-4FDB-BDDD-67894C0B4307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D835B-0823-4ED1-B8CD-2D47F53CC7B2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Patients record their data on blockchain</a:t>
          </a:r>
        </a:p>
      </dsp:txBody>
      <dsp:txXfrm>
        <a:off x="5299904" y="2600"/>
        <a:ext cx="2252392" cy="955560"/>
      </dsp:txXfrm>
    </dsp:sp>
    <dsp:sp modelId="{75334063-BC22-48E8-A395-FA5DE6C52BDF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62DAF-5ECD-41C7-9EE9-B421A59B93A2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50AE4-983A-492D-A23A-531A8E65EC38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Practitioners access data via secure smart contracts</a:t>
          </a:r>
        </a:p>
      </dsp:txBody>
      <dsp:txXfrm>
        <a:off x="1494726" y="1697888"/>
        <a:ext cx="2252392" cy="955560"/>
      </dsp:txXfrm>
    </dsp:sp>
    <dsp:sp modelId="{4D56441C-33C8-4A3E-A875-EECD65AE0CCE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5FA01-0C76-41BD-8305-C24AAD0740F6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A564F-2845-4117-AB1D-97E5E1DD0810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Payments processed through smart contracts</a:t>
          </a:r>
        </a:p>
      </dsp:txBody>
      <dsp:txXfrm>
        <a:off x="5299904" y="1697888"/>
        <a:ext cx="2252392" cy="955560"/>
      </dsp:txXfrm>
    </dsp:sp>
    <dsp:sp modelId="{3434FC7B-3FAC-4B19-A67B-2367B11BFD30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78669-0899-4E86-9F4D-29A261E72792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01E44-A9FE-434E-AE76-65D65E66AE6F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Blockchain ensures transparency and immutability</a:t>
          </a:r>
        </a:p>
      </dsp:txBody>
      <dsp:txXfrm>
        <a:off x="1494726" y="3393176"/>
        <a:ext cx="2252392" cy="955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56684-6245-4DE7-A219-07F89512B00A}">
      <dsp:nvSpPr>
        <dsp:cNvPr id="0" name=""/>
        <dsp:cNvSpPr/>
      </dsp:nvSpPr>
      <dsp:spPr>
        <a:xfrm>
          <a:off x="341781" y="1130473"/>
          <a:ext cx="1062615" cy="1062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6593D-5C66-4AD9-9286-EBCD6085804A}">
      <dsp:nvSpPr>
        <dsp:cNvPr id="0" name=""/>
        <dsp:cNvSpPr/>
      </dsp:nvSpPr>
      <dsp:spPr>
        <a:xfrm>
          <a:off x="56824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6DC6C-781A-4124-A413-AF06881B7B07}">
      <dsp:nvSpPr>
        <dsp:cNvPr id="0" name=""/>
        <dsp:cNvSpPr/>
      </dsp:nvSpPr>
      <dsp:spPr>
        <a:xfrm>
          <a:off x="2092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Use Cases:</a:t>
          </a:r>
        </a:p>
      </dsp:txBody>
      <dsp:txXfrm>
        <a:off x="2092" y="2524067"/>
        <a:ext cx="1741992" cy="696796"/>
      </dsp:txXfrm>
    </dsp:sp>
    <dsp:sp modelId="{66E1BB4E-A1CE-40B3-B187-ABEE2F8997A6}">
      <dsp:nvSpPr>
        <dsp:cNvPr id="0" name=""/>
        <dsp:cNvSpPr/>
      </dsp:nvSpPr>
      <dsp:spPr>
        <a:xfrm>
          <a:off x="2388621" y="1130473"/>
          <a:ext cx="1062615" cy="1062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3074E-7EEA-454F-8850-1B29EF14104A}">
      <dsp:nvSpPr>
        <dsp:cNvPr id="0" name=""/>
        <dsp:cNvSpPr/>
      </dsp:nvSpPr>
      <dsp:spPr>
        <a:xfrm>
          <a:off x="2615080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0D8AC-25C7-41CB-8F99-04031F5B42F1}">
      <dsp:nvSpPr>
        <dsp:cNvPr id="0" name=""/>
        <dsp:cNvSpPr/>
      </dsp:nvSpPr>
      <dsp:spPr>
        <a:xfrm>
          <a:off x="2048933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Secure telemedicine consultations</a:t>
          </a:r>
        </a:p>
      </dsp:txBody>
      <dsp:txXfrm>
        <a:off x="2048933" y="2524067"/>
        <a:ext cx="1741992" cy="696796"/>
      </dsp:txXfrm>
    </dsp:sp>
    <dsp:sp modelId="{9BB90F11-E4B8-4850-B78E-ECC8BA4207FE}">
      <dsp:nvSpPr>
        <dsp:cNvPr id="0" name=""/>
        <dsp:cNvSpPr/>
      </dsp:nvSpPr>
      <dsp:spPr>
        <a:xfrm>
          <a:off x="4435462" y="1130473"/>
          <a:ext cx="1062615" cy="10626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A34D6-17D8-400E-95F4-5D9DDFDC211B}">
      <dsp:nvSpPr>
        <dsp:cNvPr id="0" name=""/>
        <dsp:cNvSpPr/>
      </dsp:nvSpPr>
      <dsp:spPr>
        <a:xfrm>
          <a:off x="4661921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670DA-3CE2-4A45-9F22-C1DE3DFD8F39}">
      <dsp:nvSpPr>
        <dsp:cNvPr id="0" name=""/>
        <dsp:cNvSpPr/>
      </dsp:nvSpPr>
      <dsp:spPr>
        <a:xfrm>
          <a:off x="4095774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Automated payments and claims</a:t>
          </a:r>
        </a:p>
      </dsp:txBody>
      <dsp:txXfrm>
        <a:off x="4095774" y="2524067"/>
        <a:ext cx="1741992" cy="696796"/>
      </dsp:txXfrm>
    </dsp:sp>
    <dsp:sp modelId="{A6A935F2-82F9-4574-AD12-7187B6C10447}">
      <dsp:nvSpPr>
        <dsp:cNvPr id="0" name=""/>
        <dsp:cNvSpPr/>
      </dsp:nvSpPr>
      <dsp:spPr>
        <a:xfrm>
          <a:off x="6482303" y="1130473"/>
          <a:ext cx="1062615" cy="10626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E7D00-3377-4CD2-8D08-572EE06E2855}">
      <dsp:nvSpPr>
        <dsp:cNvPr id="0" name=""/>
        <dsp:cNvSpPr/>
      </dsp:nvSpPr>
      <dsp:spPr>
        <a:xfrm>
          <a:off x="6708762" y="1356932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EA576-5E81-4DAE-B36C-A2102C384108}">
      <dsp:nvSpPr>
        <dsp:cNvPr id="0" name=""/>
        <dsp:cNvSpPr/>
      </dsp:nvSpPr>
      <dsp:spPr>
        <a:xfrm>
          <a:off x="6142615" y="252406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Data privacy and security in telemedicine</a:t>
          </a:r>
        </a:p>
      </dsp:txBody>
      <dsp:txXfrm>
        <a:off x="6142615" y="2524067"/>
        <a:ext cx="1741992" cy="696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CB31E-022E-4DBA-BAF8-9745A0D2812A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9D871-815D-4D54-A4D2-D4DC329BD98F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BCCB1-C121-4437-BF0A-D1CE525F23F9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Revenue Streams:</a:t>
          </a:r>
        </a:p>
      </dsp:txBody>
      <dsp:txXfrm>
        <a:off x="1494726" y="2600"/>
        <a:ext cx="2252392" cy="955560"/>
      </dsp:txXfrm>
    </dsp:sp>
    <dsp:sp modelId="{D83598FD-2CF0-4CE7-A94D-7D2ECE7D3914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071C4-9BEA-4626-8DD3-C0D260A8FA4B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7BAAA-7B38-4F59-A874-6AF34A8CCED1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Subscription model for healthcare providers</a:t>
          </a:r>
        </a:p>
      </dsp:txBody>
      <dsp:txXfrm>
        <a:off x="5299904" y="2600"/>
        <a:ext cx="2252392" cy="955560"/>
      </dsp:txXfrm>
    </dsp:sp>
    <dsp:sp modelId="{D6BBA970-F734-40EF-AD4E-2503A143E7FC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C4E66-F973-420A-863C-1D2A86B70680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E949D-155A-4476-8E98-484C72AF514B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Transaction fees on smart contracts</a:t>
          </a:r>
        </a:p>
      </dsp:txBody>
      <dsp:txXfrm>
        <a:off x="1494726" y="1697888"/>
        <a:ext cx="2252392" cy="955560"/>
      </dsp:txXfrm>
    </dsp:sp>
    <dsp:sp modelId="{375BFD80-5D78-480A-8E36-100AB7332D40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66EF7-F126-4E2C-B935-E26F2C8BEDC5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D210D-4E68-4A32-8167-9D0340CD45F3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Custom integrations with EHR systems</a:t>
          </a:r>
        </a:p>
      </dsp:txBody>
      <dsp:txXfrm>
        <a:off x="5299904" y="1697888"/>
        <a:ext cx="2252392" cy="955560"/>
      </dsp:txXfrm>
    </dsp:sp>
    <dsp:sp modelId="{780475DD-1BED-4BC3-BF80-3C4A3D0A77E9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8B8DD-0097-47A4-8006-E03714C6374F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B7A67-E7BD-4107-B648-70CB531AF4C3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Target Customers:</a:t>
          </a:r>
        </a:p>
      </dsp:txBody>
      <dsp:txXfrm>
        <a:off x="1494726" y="3393176"/>
        <a:ext cx="2252392" cy="955560"/>
      </dsp:txXfrm>
    </dsp:sp>
    <dsp:sp modelId="{5D15385C-F865-4C6D-BF5E-66751ADAABC7}">
      <dsp:nvSpPr>
        <dsp:cNvPr id="0" name=""/>
        <dsp:cNvSpPr/>
      </dsp:nvSpPr>
      <dsp:spPr>
        <a:xfrm>
          <a:off x="4139581" y="3393176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0DC7D-6E97-414C-9A38-B564586A805B}">
      <dsp:nvSpPr>
        <dsp:cNvPr id="0" name=""/>
        <dsp:cNvSpPr/>
      </dsp:nvSpPr>
      <dsp:spPr>
        <a:xfrm>
          <a:off x="4340248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962F8-4A29-4DF9-9F1C-3B60F2FAA2BF}">
      <dsp:nvSpPr>
        <dsp:cNvPr id="0" name=""/>
        <dsp:cNvSpPr/>
      </dsp:nvSpPr>
      <dsp:spPr>
        <a:xfrm>
          <a:off x="5299904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Telemedicine providers, healthcare organizations, insurers</a:t>
          </a:r>
        </a:p>
      </dsp:txBody>
      <dsp:txXfrm>
        <a:off x="5299904" y="3393176"/>
        <a:ext cx="2252392" cy="955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EE0C5-651A-4F71-90BE-E87BA7DFD735}">
      <dsp:nvSpPr>
        <dsp:cNvPr id="0" name=""/>
        <dsp:cNvSpPr/>
      </dsp:nvSpPr>
      <dsp:spPr>
        <a:xfrm>
          <a:off x="530099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2E1A2-5EF4-4AE7-BB94-D51E43A3CB8A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CBA73-847D-4840-A81F-80CBBE560DF0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Team:</a:t>
          </a:r>
        </a:p>
      </dsp:txBody>
      <dsp:txXfrm>
        <a:off x="80381" y="2738169"/>
        <a:ext cx="2306250" cy="720000"/>
      </dsp:txXfrm>
    </dsp:sp>
    <dsp:sp modelId="{D5E2B643-2297-4E65-B537-166BFDA303BD}">
      <dsp:nvSpPr>
        <dsp:cNvPr id="0" name=""/>
        <dsp:cNvSpPr/>
      </dsp:nvSpPr>
      <dsp:spPr>
        <a:xfrm>
          <a:off x="3239943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71FB1-939A-43E4-A814-03BF68B126BE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DADE0-F9BE-4FF8-A29B-882CFA4928FC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- Dr .Syed Sarosh Mahdi (Blockchain &amp; Healthcare Expert)</a:t>
          </a:r>
        </a:p>
      </dsp:txBody>
      <dsp:txXfrm>
        <a:off x="2790224" y="2738169"/>
        <a:ext cx="2306250" cy="720000"/>
      </dsp:txXfrm>
    </dsp:sp>
    <dsp:sp modelId="{E02FAA7C-DBEB-4ACB-B83B-33AFE56FCB3C}">
      <dsp:nvSpPr>
        <dsp:cNvPr id="0" name=""/>
        <dsp:cNvSpPr/>
      </dsp:nvSpPr>
      <dsp:spPr>
        <a:xfrm>
          <a:off x="5949787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BC6C1-B670-4404-B236-450E4D3022D5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8336B-666A-4936-98F9-EE39849D1021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- Dr. Zaib Ullah (Hyperledger Fabric</a:t>
          </a:r>
          <a:r>
            <a:rPr lang="en-MY" sz="1500" kern="1200" dirty="0"/>
            <a:t>, informatics</a:t>
          </a:r>
          <a:r>
            <a:rPr lang="en-US" sz="1500" kern="1200" dirty="0"/>
            <a:t> Specialist)</a:t>
          </a:r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9141714" cy="3490956"/>
            <a:chOff x="651279" y="598259"/>
            <a:chExt cx="10889442" cy="5680742"/>
          </a:xfrm>
        </p:grpSpPr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1014574"/>
            <a:ext cx="7294297" cy="2226769"/>
          </a:xfrm>
        </p:spPr>
        <p:txBody>
          <a:bodyPr anchor="ctr">
            <a:normAutofit/>
          </a:bodyPr>
          <a:lstStyle/>
          <a:p>
            <a:pPr algn="l"/>
            <a:r>
              <a:rPr lang="en-MY" sz="4200">
                <a:solidFill>
                  <a:schemeClr val="bg1"/>
                </a:solidFill>
              </a:rPr>
              <a:t>The Telehealth 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1" y="3640633"/>
            <a:ext cx="7294297" cy="2487212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</a:rPr>
              <a:t>A Framework for Secure and Transparent Telemedicine Transactions on the Blockchain.</a:t>
            </a:r>
          </a:p>
          <a:p>
            <a:pPr algn="l"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</a:rPr>
              <a:t>Founders .</a:t>
            </a:r>
          </a:p>
          <a:p>
            <a:pPr algn="l">
              <a:lnSpc>
                <a:spcPct val="90000"/>
              </a:lnSpc>
            </a:pPr>
            <a:r>
              <a:rPr lang="en-GB" dirty="0" err="1">
                <a:solidFill>
                  <a:schemeClr val="tx2"/>
                </a:solidFill>
              </a:rPr>
              <a:t>Dr.</a:t>
            </a:r>
            <a:r>
              <a:rPr lang="en-GB" dirty="0">
                <a:solidFill>
                  <a:schemeClr val="tx2"/>
                </a:solidFill>
              </a:rPr>
              <a:t> Syed Sarosh Mahdi &amp; </a:t>
            </a:r>
            <a:r>
              <a:rPr lang="en-GB" dirty="0" err="1">
                <a:solidFill>
                  <a:schemeClr val="tx2"/>
                </a:solidFill>
              </a:rPr>
              <a:t>Dr.</a:t>
            </a:r>
            <a:r>
              <a:rPr lang="en-GB" dirty="0">
                <a:solidFill>
                  <a:schemeClr val="tx2"/>
                </a:solidFill>
              </a:rPr>
              <a:t> Zaib Ullah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The Team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6304CD-0737-84E7-9966-261763251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2429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Financial Projections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83A1CA5B-4643-A585-689C-FA16F13D3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25234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C818C9-5335-472C-61F7-CD4D9E013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87159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Competitive Landscape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C320ED-A2C8-782E-491A-6D684F859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98365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Call to Action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F0DDB1-FC2A-86B4-56C7-927C87840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18037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MY" sz="4100">
                <a:solidFill>
                  <a:schemeClr val="bg1"/>
                </a:solidFill>
              </a:rPr>
              <a:t>Problem Statement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2D43C6-6A3A-7D99-EAFD-D9E1ABE0B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111016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Our Solution - The Telehealth Chain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1A6F6-1DB0-C3B4-5942-EC4E4464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17" r="39061" b="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DA2D3B-7115-1214-D5F9-B5E8A158A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81305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GB" sz="3500"/>
              <a:t>How Blockchain Solves These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D0EE2-C537-A67D-5322-52173144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63" r="25103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6FB3B-E0CB-BF45-68CD-D12C70B1A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29359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MY" sz="3500"/>
              <a:t>Market Opportunity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FC547-A7F9-1509-97EF-F5F94A42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42" r="35824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562990-0B4E-6201-F9DA-AAC438358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290650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MY" sz="3500"/>
              <a:t>The Technology - Hyperledger Fabric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F1D98-083A-E8DE-C55A-76963BCA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7" r="43371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2F047D-FB9E-35D8-B8B6-28F78A0EE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249912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The Framework at Work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4E2237D-313E-8551-6DE4-E5C6D2EB1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925324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Use Cases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522B9E-5489-CB1A-4E53-FF580B6AD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6594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MY">
                <a:solidFill>
                  <a:srgbClr val="FFFFFF"/>
                </a:solidFill>
              </a:rPr>
              <a:t>Business Model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5414D4-4216-72EA-A422-FD897B756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55653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458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Telehealth Chain</vt:lpstr>
      <vt:lpstr>Problem Statement</vt:lpstr>
      <vt:lpstr>Our Solution - The Telehealth Chain</vt:lpstr>
      <vt:lpstr>How Blockchain Solves These Issues</vt:lpstr>
      <vt:lpstr>Market Opportunity</vt:lpstr>
      <vt:lpstr>The Technology - Hyperledger Fabric</vt:lpstr>
      <vt:lpstr>The Framework at Work</vt:lpstr>
      <vt:lpstr>Use Cases</vt:lpstr>
      <vt:lpstr>Business Model</vt:lpstr>
      <vt:lpstr>The Team</vt:lpstr>
      <vt:lpstr>Financial Projections</vt:lpstr>
      <vt:lpstr>Roadmap</vt:lpstr>
      <vt:lpstr>Competitive Landscape</vt:lpstr>
      <vt:lpstr>Call to Action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Syed Sarosh Mahdi</dc:creator>
  <cp:keywords/>
  <dc:description>generated using python-pptx</dc:description>
  <cp:lastModifiedBy>Syed Sarosh Mahdi</cp:lastModifiedBy>
  <cp:revision>2</cp:revision>
  <dcterms:created xsi:type="dcterms:W3CDTF">2013-01-27T09:14:16Z</dcterms:created>
  <dcterms:modified xsi:type="dcterms:W3CDTF">2024-11-14T02:10:59Z</dcterms:modified>
  <cp:category/>
</cp:coreProperties>
</file>